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a" ContentType="audio/x-ms-wma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17"/>
  </p:notesMasterIdLst>
  <p:handoutMasterIdLst>
    <p:handoutMasterId r:id="rId18"/>
  </p:handoutMasterIdLst>
  <p:sldIdLst>
    <p:sldId id="962" r:id="rId2"/>
    <p:sldId id="977" r:id="rId3"/>
    <p:sldId id="978" r:id="rId4"/>
    <p:sldId id="979" r:id="rId5"/>
    <p:sldId id="1001" r:id="rId6"/>
    <p:sldId id="1003" r:id="rId7"/>
    <p:sldId id="1004" r:id="rId8"/>
    <p:sldId id="1005" r:id="rId9"/>
    <p:sldId id="1008" r:id="rId10"/>
    <p:sldId id="1009" r:id="rId11"/>
    <p:sldId id="1011" r:id="rId12"/>
    <p:sldId id="1012" r:id="rId13"/>
    <p:sldId id="1013" r:id="rId14"/>
    <p:sldId id="1014" r:id="rId15"/>
    <p:sldId id="1017" r:id="rId16"/>
  </p:sldIdLst>
  <p:sldSz cx="9144000" cy="6858000" type="letter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E7C"/>
    <a:srgbClr val="990000"/>
    <a:srgbClr val="660033"/>
    <a:srgbClr val="006600"/>
    <a:srgbClr val="F4ED6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465" autoAdjust="0"/>
    <p:restoredTop sz="94584" autoAdjust="0"/>
  </p:normalViewPr>
  <p:slideViewPr>
    <p:cSldViewPr>
      <p:cViewPr>
        <p:scale>
          <a:sx n="80" d="100"/>
          <a:sy n="80" d="100"/>
        </p:scale>
        <p:origin x="-128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378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275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1733714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992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2950" cy="3414712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defTabSz="920491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1pPr>
            <a:lvl2pPr marL="702756" indent="-270291" defTabSz="920491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2pPr>
            <a:lvl3pPr marL="1081164" indent="-216233" defTabSz="920491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3pPr>
            <a:lvl4pPr marL="1513629" indent="-216233" defTabSz="920491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4pPr>
            <a:lvl5pPr marL="1946095" indent="-216233" defTabSz="920491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5pPr>
            <a:lvl6pPr marL="2378560" indent="-216233" defTabSz="9204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6pPr>
            <a:lvl7pPr marL="2811026" indent="-216233" defTabSz="9204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7pPr>
            <a:lvl8pPr marL="3243491" indent="-216233" defTabSz="9204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8pPr>
            <a:lvl9pPr marL="3675957" indent="-216233" defTabSz="9204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9pPr>
          </a:lstStyle>
          <a:p>
            <a:fld id="{621A3F38-2D21-461C-9CC3-6B5391AF68F8}" type="slidenum">
              <a:rPr lang="en-US" altLang="en-US">
                <a:latin typeface="Times New Roman" pitchFamily="18" charset="0"/>
              </a:rPr>
              <a:pPr/>
              <a:t>11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defTabSz="920491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1pPr>
            <a:lvl2pPr marL="702756" indent="-270291" defTabSz="920491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2pPr>
            <a:lvl3pPr marL="1081164" indent="-216233" defTabSz="920491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3pPr>
            <a:lvl4pPr marL="1513629" indent="-216233" defTabSz="920491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4pPr>
            <a:lvl5pPr marL="1946095" indent="-216233" defTabSz="920491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5pPr>
            <a:lvl6pPr marL="2378560" indent="-216233" defTabSz="9204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6pPr>
            <a:lvl7pPr marL="2811026" indent="-216233" defTabSz="9204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7pPr>
            <a:lvl8pPr marL="3243491" indent="-216233" defTabSz="9204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8pPr>
            <a:lvl9pPr marL="3675957" indent="-216233" defTabSz="9204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9pPr>
          </a:lstStyle>
          <a:p>
            <a:fld id="{48201361-1CB8-437B-8F5B-639840ED1AC7}" type="slidenum">
              <a:rPr lang="en-US" altLang="en-US">
                <a:latin typeface="Times New Roman" pitchFamily="18" charset="0"/>
              </a:rPr>
              <a:pPr/>
              <a:t>12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defTabSz="920491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1pPr>
            <a:lvl2pPr marL="702756" indent="-270291" defTabSz="920491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2pPr>
            <a:lvl3pPr marL="1081164" indent="-216233" defTabSz="920491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3pPr>
            <a:lvl4pPr marL="1513629" indent="-216233" defTabSz="920491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4pPr>
            <a:lvl5pPr marL="1946095" indent="-216233" defTabSz="920491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5pPr>
            <a:lvl6pPr marL="2378560" indent="-216233" defTabSz="9204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6pPr>
            <a:lvl7pPr marL="2811026" indent="-216233" defTabSz="9204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7pPr>
            <a:lvl8pPr marL="3243491" indent="-216233" defTabSz="9204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8pPr>
            <a:lvl9pPr marL="3675957" indent="-216233" defTabSz="9204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9pPr>
          </a:lstStyle>
          <a:p>
            <a:fld id="{59CB4A5F-D435-494F-9C47-5F30B82230BC}" type="slidenum">
              <a:rPr lang="en-US" altLang="en-US">
                <a:latin typeface="Times New Roman" pitchFamily="18" charset="0"/>
              </a:rPr>
              <a:pPr/>
              <a:t>13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defTabSz="920491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1pPr>
            <a:lvl2pPr marL="702756" indent="-270291" defTabSz="920491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2pPr>
            <a:lvl3pPr marL="1081164" indent="-216233" defTabSz="920491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3pPr>
            <a:lvl4pPr marL="1513629" indent="-216233" defTabSz="920491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4pPr>
            <a:lvl5pPr marL="1946095" indent="-216233" defTabSz="920491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5pPr>
            <a:lvl6pPr marL="2378560" indent="-216233" defTabSz="9204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6pPr>
            <a:lvl7pPr marL="2811026" indent="-216233" defTabSz="9204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7pPr>
            <a:lvl8pPr marL="3243491" indent="-216233" defTabSz="9204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8pPr>
            <a:lvl9pPr marL="3675957" indent="-216233" defTabSz="92049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9pPr>
          </a:lstStyle>
          <a:p>
            <a:fld id="{A5B52427-4D3F-42BA-9347-CDBFB91B43C6}" type="slidenum">
              <a:rPr lang="en-US" altLang="en-US">
                <a:latin typeface="Times New Roman" pitchFamily="18" charset="0"/>
              </a:rPr>
              <a:pPr/>
              <a:t>14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196215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734050" cy="518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429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34290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429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429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429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53198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772400" cy="762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FCFEB9"/>
              </a:gs>
              <a:gs pos="100000">
                <a:srgbClr val="FFFFFF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4" name="Rectangle 1028"/>
          <p:cNvSpPr>
            <a:spLocks noChangeArrowheads="1"/>
          </p:cNvSpPr>
          <p:nvPr/>
        </p:nvSpPr>
        <p:spPr bwMode="auto">
          <a:xfrm>
            <a:off x="7848600" y="6248400"/>
            <a:ext cx="49051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>
              <a:defRPr/>
            </a:pPr>
            <a:r>
              <a:rPr lang="en-US" sz="1200" dirty="0" smtClean="0">
                <a:latin typeface="Times" pitchFamily="18" charset="0"/>
              </a:rPr>
              <a:t>9-</a:t>
            </a:r>
            <a:fld id="{CB689708-B6B5-4CF9-8E78-D15D4F63FC94}" type="slidenum">
              <a:rPr lang="en-US" sz="1200" smtClean="0">
                <a:latin typeface="Times" pitchFamily="18" charset="0"/>
              </a:rPr>
              <a:pPr eaLnBrk="0" hangingPunct="0">
                <a:defRPr/>
              </a:pPr>
              <a:t>‹#›</a:t>
            </a:fld>
            <a:endParaRPr lang="en-US" sz="1200" dirty="0">
              <a:latin typeface="Times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 b="1">
          <a:solidFill>
            <a:srgbClr val="6E0043"/>
          </a:solidFill>
          <a:latin typeface="+mn-lt"/>
          <a:ea typeface="+mn-ea"/>
          <a:cs typeface="+mn-cs"/>
        </a:defRPr>
      </a:lvl1pPr>
      <a:lvl2pPr marL="965200" indent="-5080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§"/>
        <a:defRPr sz="2800" b="1">
          <a:solidFill>
            <a:srgbClr val="BE001E"/>
          </a:solidFill>
          <a:latin typeface="+mn-lt"/>
        </a:defRPr>
      </a:lvl2pPr>
      <a:lvl3pPr marL="14224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à"/>
        <a:defRPr sz="2800" b="1">
          <a:solidFill>
            <a:srgbClr val="4C2E00"/>
          </a:solidFill>
          <a:latin typeface="+mn-lt"/>
        </a:defRPr>
      </a:lvl3pPr>
      <a:lvl4pPr marL="17653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Times" charset="0"/>
        <a:buChar char="*"/>
        <a:defRPr sz="2800" b="1">
          <a:solidFill>
            <a:srgbClr val="006600"/>
          </a:solidFill>
          <a:latin typeface="+mn-lt"/>
        </a:defRPr>
      </a:lvl4pPr>
      <a:lvl5pPr marL="24130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5pPr>
      <a:lvl6pPr marL="28702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6pPr>
      <a:lvl7pPr marL="33274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7pPr>
      <a:lvl8pPr marL="37846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8pPr>
      <a:lvl9pPr marL="42418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2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8.wmf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wmf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0.wmf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2.wma"/><Relationship Id="rId7" Type="http://schemas.openxmlformats.org/officeDocument/2006/relationships/image" Target="../media/image22.emf"/><Relationship Id="rId2" Type="http://schemas.microsoft.com/office/2007/relationships/media" Target="../media/media12.wm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13.wma"/><Relationship Id="rId7" Type="http://schemas.openxmlformats.org/officeDocument/2006/relationships/image" Target="../media/image23.emf"/><Relationship Id="rId2" Type="http://schemas.microsoft.com/office/2007/relationships/media" Target="../media/media13.wm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25.jpeg"/><Relationship Id="rId5" Type="http://schemas.openxmlformats.org/officeDocument/2006/relationships/hyperlink" Target="http://www.spacetoday.org/STO.html" TargetMode="External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27.png"/><Relationship Id="rId2" Type="http://schemas.microsoft.com/office/2007/relationships/media" Target="../media/media15.wav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wma"/><Relationship Id="rId7" Type="http://schemas.openxmlformats.org/officeDocument/2006/relationships/image" Target="../media/image6.png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6.jpeg"/><Relationship Id="rId5" Type="http://schemas.openxmlformats.org/officeDocument/2006/relationships/hyperlink" Target="http://en.wikipedia.org/wiki/Image:Plutonium_pellet.jpg" TargetMode="External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76200"/>
            <a:ext cx="88392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RDCH 702 Lecture 11 </a:t>
            </a:r>
            <a:r>
              <a:rPr lang="en-US" dirty="0" smtClean="0"/>
              <a:t>Part 1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Applications </a:t>
            </a:r>
            <a:r>
              <a:rPr lang="en-US" dirty="0"/>
              <a:t>of nuclear material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143000"/>
            <a:ext cx="4800600" cy="5562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Readings:  Nuclear and Radiochemistry Chapter 11.D</a:t>
            </a:r>
          </a:p>
          <a:p>
            <a:r>
              <a:rPr lang="en-US" dirty="0" smtClean="0"/>
              <a:t>Modern Nuclear Chemistry Chapter 4.10</a:t>
            </a:r>
          </a:p>
          <a:p>
            <a:pPr marL="0" indent="0">
              <a:buNone/>
            </a:pPr>
            <a:r>
              <a:rPr lang="en-US" u="sng" dirty="0" smtClean="0"/>
              <a:t>Outline</a:t>
            </a:r>
          </a:p>
          <a:p>
            <a:r>
              <a:rPr lang="en-US" dirty="0" smtClean="0"/>
              <a:t>Isotope production methods</a:t>
            </a:r>
          </a:p>
          <a:p>
            <a:r>
              <a:rPr lang="en-US" dirty="0" smtClean="0"/>
              <a:t>Neutron generators</a:t>
            </a:r>
          </a:p>
          <a:p>
            <a:r>
              <a:rPr lang="en-US" dirty="0" smtClean="0"/>
              <a:t>Ionization sources</a:t>
            </a:r>
          </a:p>
          <a:p>
            <a:r>
              <a:rPr lang="en-US" dirty="0" smtClean="0"/>
              <a:t>Heat source</a:t>
            </a:r>
          </a:p>
          <a:p>
            <a:r>
              <a:rPr lang="en-US" dirty="0" smtClean="0"/>
              <a:t>Radiopharmaceuticals</a:t>
            </a:r>
          </a:p>
          <a:p>
            <a:pPr lvl="1"/>
            <a:r>
              <a:rPr lang="en-US" dirty="0"/>
              <a:t>Diagnostic </a:t>
            </a:r>
          </a:p>
          <a:p>
            <a:pPr lvl="2"/>
            <a:r>
              <a:rPr lang="en-US" dirty="0"/>
              <a:t>Gamma </a:t>
            </a:r>
            <a:r>
              <a:rPr lang="en-US" dirty="0" smtClean="0"/>
              <a:t>emission</a:t>
            </a:r>
          </a:p>
          <a:p>
            <a:pPr lvl="3"/>
            <a:r>
              <a:rPr lang="en-US" dirty="0" smtClean="0"/>
              <a:t>Positron emission tomography</a:t>
            </a:r>
            <a:endParaRPr lang="en-US" dirty="0"/>
          </a:p>
          <a:p>
            <a:pPr lvl="1"/>
            <a:r>
              <a:rPr lang="en-US" dirty="0"/>
              <a:t>Therapeutic</a:t>
            </a:r>
          </a:p>
          <a:p>
            <a:pPr lvl="2"/>
            <a:r>
              <a:rPr lang="en-US" dirty="0"/>
              <a:t>Auger electron, Beta Decay, Alpha Decay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" name="Picture 15" descr="P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3390900" cy="295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228600" y="2743200"/>
            <a:ext cx="3810000" cy="12954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82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694"/>
    </mc:Choice>
    <mc:Fallback>
      <p:transition spd="slow" advTm="10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  <p:extLst mod="1">
    <p:ext uri="{3A86A75C-4F4B-4683-9AE1-C65F6400EC91}">
      <p14:laserTraceLst xmlns:p14="http://schemas.microsoft.com/office/powerpoint/2010/main">
        <p14:tracePtLst>
          <p14:tracePt t="10506" x="5175250" y="1536700"/>
          <p14:tracePt t="10612" x="5175250" y="1530350"/>
          <p14:tracePt t="10620" x="5168900" y="1524000"/>
          <p14:tracePt t="10628" x="5162550" y="1517650"/>
          <p14:tracePt t="10642" x="5124450" y="1504950"/>
          <p14:tracePt t="10658" x="5080000" y="1485900"/>
          <p14:tracePt t="10674" x="5010150" y="1441450"/>
          <p14:tracePt t="10689" x="4959350" y="1416050"/>
          <p14:tracePt t="10702" x="4908550" y="1403350"/>
          <p14:tracePt t="10719" x="4876800" y="1390650"/>
          <p14:tracePt t="10735" x="4806950" y="1365250"/>
          <p14:tracePt t="10769" x="4743450" y="1352550"/>
          <p14:tracePt t="10776" x="4673600" y="1339850"/>
          <p14:tracePt t="10790" x="4559300" y="1320800"/>
          <p14:tracePt t="10806" x="4406900" y="1301750"/>
          <p14:tracePt t="10822" x="4254500" y="1282700"/>
          <p14:tracePt t="10838" x="4140200" y="1263650"/>
          <p14:tracePt t="10854" x="4076700" y="1263650"/>
          <p14:tracePt t="10876" x="4038600" y="1257300"/>
          <p14:tracePt t="10892" x="3987800" y="1257300"/>
          <p14:tracePt t="10903" x="3905250" y="1257300"/>
          <p14:tracePt t="10919" x="3752850" y="1257300"/>
          <p14:tracePt t="10936" x="3619500" y="1244600"/>
          <p14:tracePt t="10953" x="3505200" y="1244600"/>
          <p14:tracePt t="10969" x="3409950" y="1250950"/>
          <p14:tracePt t="10986" x="3365500" y="1257300"/>
          <p14:tracePt t="11003" x="3314700" y="1257300"/>
          <p14:tracePt t="11019" x="3251200" y="1257300"/>
          <p14:tracePt t="11036" x="3181350" y="1263650"/>
          <p14:tracePt t="11053" x="3117850" y="1263650"/>
          <p14:tracePt t="11069" x="3016250" y="1263650"/>
          <p14:tracePt t="11087" x="2946400" y="1263650"/>
          <p14:tracePt t="11103" x="2851150" y="1263650"/>
          <p14:tracePt t="11120" x="2743200" y="1263650"/>
          <p14:tracePt t="11136" x="2641600" y="1282700"/>
          <p14:tracePt t="11153" x="2527300" y="1295400"/>
          <p14:tracePt t="11169" x="2387600" y="1301750"/>
          <p14:tracePt t="11186" x="2222500" y="1320800"/>
          <p14:tracePt t="11186" x="2152650" y="1333500"/>
          <p14:tracePt t="11205" x="2012950" y="1346200"/>
          <p14:tracePt t="11220" x="1905000" y="1352550"/>
          <p14:tracePt t="11236" x="1841500" y="1358900"/>
          <p14:tracePt t="11253" x="1765300" y="1377950"/>
          <p14:tracePt t="11270" x="1670050" y="1384300"/>
          <p14:tracePt t="11286" x="1568450" y="1403350"/>
          <p14:tracePt t="11303" x="1485900" y="1409700"/>
          <p14:tracePt t="11320" x="1441450" y="1422400"/>
          <p14:tracePt t="11337" x="1403350" y="1428750"/>
          <p14:tracePt t="11354" x="1371600" y="1428750"/>
          <p14:tracePt t="11370" x="1314450" y="1441450"/>
          <p14:tracePt t="11387" x="1225550" y="1460500"/>
          <p14:tracePt t="11403" x="1149350" y="1466850"/>
          <p14:tracePt t="11420" x="1079500" y="1492250"/>
          <p14:tracePt t="11437" x="1041400" y="1504950"/>
          <p14:tracePt t="11454" x="1028700" y="1511300"/>
          <p14:tracePt t="11471" x="1009650" y="1524000"/>
          <p14:tracePt t="11487" x="996950" y="1530350"/>
          <p14:tracePt t="11504" x="984250" y="1543050"/>
          <p14:tracePt t="11520" x="977900" y="1549400"/>
          <p14:tracePt t="11537" x="958850" y="1555750"/>
          <p14:tracePt t="11554" x="946150" y="1568450"/>
          <p14:tracePt t="11571" x="933450" y="1581150"/>
          <p14:tracePt t="11587" x="920750" y="1593850"/>
          <p14:tracePt t="11603" x="908050" y="1625600"/>
          <p14:tracePt t="11620" x="895350" y="1670050"/>
          <p14:tracePt t="11637" x="889000" y="1739900"/>
          <p14:tracePt t="11654" x="889000" y="1771650"/>
          <p14:tracePt t="11671" x="901700" y="1816100"/>
          <p14:tracePt t="11687" x="914400" y="1847850"/>
          <p14:tracePt t="11704" x="965200" y="1885950"/>
          <p14:tracePt t="11720" x="1003300" y="1924050"/>
          <p14:tracePt t="11737" x="1047750" y="1943100"/>
          <p14:tracePt t="11754" x="1092200" y="1962150"/>
          <p14:tracePt t="11754" x="1111250" y="1968500"/>
          <p14:tracePt t="11772" x="1143000" y="1974850"/>
          <p14:tracePt t="11787" x="1289050" y="2000250"/>
          <p14:tracePt t="11804" x="1428750" y="2012950"/>
          <p14:tracePt t="11820" x="1593850" y="2012950"/>
          <p14:tracePt t="11837" x="1701800" y="2000250"/>
          <p14:tracePt t="11854" x="1803400" y="1981200"/>
          <p14:tracePt t="11871" x="1981200" y="1905000"/>
          <p14:tracePt t="11888" x="2159000" y="1828800"/>
          <p14:tracePt t="11904" x="2330450" y="1752600"/>
          <p14:tracePt t="11921" x="2514600" y="1676400"/>
          <p14:tracePt t="11938" x="2698750" y="1600200"/>
          <p14:tracePt t="11955" x="2832100" y="1530350"/>
          <p14:tracePt t="11972" x="2940050" y="1466850"/>
          <p14:tracePt t="12004" x="3035300" y="1409700"/>
          <p14:tracePt t="12005" x="3162300" y="1339850"/>
          <p14:tracePt t="12022" x="3270250" y="1257300"/>
          <p14:tracePt t="12038" x="3371850" y="1181100"/>
          <p14:tracePt t="12055" x="3441700" y="1104900"/>
          <p14:tracePt t="12072" x="3492500" y="1047750"/>
          <p14:tracePt t="12088" x="3536950" y="1003300"/>
          <p14:tracePt t="12104" x="3613150" y="933450"/>
          <p14:tracePt t="12122" x="3670300" y="869950"/>
          <p14:tracePt t="12138" x="3689350" y="831850"/>
          <p14:tracePt t="12154" x="3695700" y="825500"/>
          <p14:tracePt t="12172" x="3702050" y="819150"/>
          <p14:tracePt t="12188" x="3708400" y="812800"/>
          <p14:tracePt t="12324" x="3695700" y="812800"/>
          <p14:tracePt t="12332" x="3670300" y="812800"/>
          <p14:tracePt t="12340" x="3587750" y="812800"/>
          <p14:tracePt t="12356" x="3543300" y="819150"/>
          <p14:tracePt t="12357" x="3441700" y="838200"/>
          <p14:tracePt t="12372" x="3346450" y="876300"/>
          <p14:tracePt t="12388" x="3282950" y="895350"/>
          <p14:tracePt t="12404" x="3232150" y="908050"/>
          <p14:tracePt t="12421" x="3168650" y="933450"/>
          <p14:tracePt t="12438" x="3079750" y="958850"/>
          <p14:tracePt t="12454" x="2965450" y="990600"/>
          <p14:tracePt t="12488" x="2908300" y="1009650"/>
          <p14:tracePt t="12489" x="2851150" y="1035050"/>
          <p14:tracePt t="12505" x="2787650" y="1060450"/>
          <p14:tracePt t="12522" x="2705100" y="1092200"/>
          <p14:tracePt t="12539" x="2584450" y="1143000"/>
          <p14:tracePt t="12555" x="2470150" y="1193800"/>
          <p14:tracePt t="12572" x="2330450" y="1257300"/>
          <p14:tracePt t="12589" x="2273300" y="1295400"/>
          <p14:tracePt t="12605" x="2228850" y="1333500"/>
          <p14:tracePt t="12622" x="2178050" y="1384300"/>
          <p14:tracePt t="12639" x="2133600" y="1428750"/>
          <p14:tracePt t="12655" x="2082800" y="1479550"/>
          <p14:tracePt t="12673" x="2057400" y="1511300"/>
          <p14:tracePt t="12689" x="2032000" y="1555750"/>
          <p14:tracePt t="12722" x="2025650" y="1581150"/>
          <p14:tracePt t="12723" x="2012950" y="1619250"/>
          <p14:tracePt t="12739" x="2012950" y="1663700"/>
          <p14:tracePt t="12755" x="2012950" y="1714500"/>
          <p14:tracePt t="12773" x="2025650" y="1778000"/>
          <p14:tracePt t="12789" x="2082800" y="1866900"/>
          <p14:tracePt t="12806" x="2139950" y="1917700"/>
          <p14:tracePt t="12823" x="2203450" y="1949450"/>
          <p14:tracePt t="12839" x="2279650" y="1968500"/>
          <p14:tracePt t="12856" x="2393950" y="1968500"/>
          <p14:tracePt t="12872" x="2501900" y="1968500"/>
          <p14:tracePt t="12889" x="2616200" y="1955800"/>
          <p14:tracePt t="12906" x="2705100" y="1936750"/>
          <p14:tracePt t="12923" x="2825750" y="1911350"/>
          <p14:tracePt t="12939" x="2914650" y="1873250"/>
          <p14:tracePt t="12956" x="2978150" y="1847850"/>
          <p14:tracePt t="12973" x="3060700" y="1822450"/>
          <p14:tracePt t="12989" x="3168650" y="1803400"/>
          <p14:tracePt t="13006" x="3282950" y="1784350"/>
          <p14:tracePt t="13023" x="3403600" y="1746250"/>
          <p14:tracePt t="13023" x="3460750" y="1739900"/>
          <p14:tracePt t="13040" x="3536950" y="1701800"/>
          <p14:tracePt t="13056" x="3619500" y="1657350"/>
          <p14:tracePt t="13073" x="3663950" y="1644650"/>
          <p14:tracePt t="13089" x="3708400" y="1619250"/>
          <p14:tracePt t="13106" x="3727450" y="1606550"/>
          <p14:tracePt t="13123" x="3759200" y="1587500"/>
          <p14:tracePt t="13140" x="3778250" y="1568450"/>
          <p14:tracePt t="13157" x="3790950" y="1549400"/>
          <p14:tracePt t="13173" x="3803650" y="1536700"/>
          <p14:tracePt t="13189" x="3822700" y="1524000"/>
          <p14:tracePt t="13208" x="3835400" y="1517650"/>
          <p14:tracePt t="13223" x="3841750" y="1511300"/>
          <p14:tracePt t="13460" x="3841750" y="1524000"/>
          <p14:tracePt t="13468" x="3841750" y="1536700"/>
          <p14:tracePt t="13483" x="3841750" y="1555750"/>
          <p14:tracePt t="13492" x="3848100" y="1581150"/>
          <p14:tracePt t="13493" x="3848100" y="1600200"/>
          <p14:tracePt t="13507" x="3867150" y="1657350"/>
          <p14:tracePt t="13524" x="3886200" y="1695450"/>
          <p14:tracePt t="13541" x="3892550" y="1727200"/>
          <p14:tracePt t="13557" x="3898900" y="1739900"/>
          <p14:tracePt t="13574" x="3905250" y="1752600"/>
          <p14:tracePt t="13710" x="3905250" y="1758950"/>
          <p14:tracePt t="13740" x="3905250" y="1765300"/>
          <p14:tracePt t="13748" x="3905250" y="1771650"/>
          <p14:tracePt t="13766" x="3905250" y="1778000"/>
          <p14:tracePt t="13796" x="3905250" y="1784350"/>
          <p14:tracePt t="13802" x="3905250" y="1790700"/>
          <p14:tracePt t="13858" x="3898900" y="1790700"/>
          <p14:tracePt t="13920" x="3892550" y="1790700"/>
          <p14:tracePt t="13928" x="3886200" y="1790700"/>
          <p14:tracePt t="13936" x="3886200" y="1784350"/>
          <p14:tracePt t="13941" x="3873500" y="1765300"/>
          <p14:tracePt t="13958" x="3860800" y="1758950"/>
          <p14:tracePt t="13975" x="3860800" y="1752600"/>
          <p14:tracePt t="14060" x="3854450" y="1746250"/>
          <p14:tracePt t="14385" x="3860800" y="1746250"/>
          <p14:tracePt t="14487" x="3867150" y="1746250"/>
          <p14:tracePt t="14495" x="3873500" y="1739900"/>
          <p14:tracePt t="14503" x="3879850" y="1739900"/>
          <p14:tracePt t="14652" x="3886200" y="1739900"/>
          <p14:tracePt t="15065" x="0" y="0"/>
        </p14:tracePtLst>
        <p14:tracePtLst>
          <p14:tracePt t="25476" x="3321050" y="2895600"/>
          <p14:tracePt t="25524" x="3321050" y="2889250"/>
          <p14:tracePt t="25688" x="3289300" y="2895600"/>
          <p14:tracePt t="25696" x="3200400" y="2940050"/>
          <p14:tracePt t="25704" x="3124200" y="2959100"/>
          <p14:tracePt t="25712" x="2927350" y="3028950"/>
          <p14:tracePt t="25734" x="2692400" y="3092450"/>
          <p14:tracePt t="25750" x="2476500" y="3136900"/>
          <p14:tracePt t="25766" x="2311400" y="3162300"/>
          <p14:tracePt t="25780" x="2235200" y="3168650"/>
          <p14:tracePt t="25796" x="2190750" y="3175000"/>
          <p14:tracePt t="25812" x="2127250" y="3175000"/>
          <p14:tracePt t="25844" x="2070100" y="3175000"/>
          <p14:tracePt t="25849" x="2019300" y="3175000"/>
          <p14:tracePt t="25861" x="1974850" y="3175000"/>
          <p14:tracePt t="25882" x="1943100" y="3175000"/>
          <p14:tracePt t="25897" x="1917700" y="3175000"/>
          <p14:tracePt t="25913" x="1854200" y="3175000"/>
          <p14:tracePt t="25929" x="1809750" y="3175000"/>
          <p14:tracePt t="25944" x="1771650" y="3175000"/>
          <p14:tracePt t="25961" x="1727200" y="3175000"/>
          <p14:tracePt t="25978" x="1695450" y="3175000"/>
          <p14:tracePt t="25995" x="1651000" y="3175000"/>
          <p14:tracePt t="26011" x="1606550" y="3175000"/>
          <p14:tracePt t="26028" x="1587500" y="3175000"/>
          <p14:tracePt t="26046" x="1581150" y="3175000"/>
          <p14:tracePt t="26084" x="1581150" y="3181350"/>
          <p14:tracePt t="26137" x="1581150" y="3200400"/>
          <p14:tracePt t="26145" x="1587500" y="3219450"/>
          <p14:tracePt t="26153" x="1625600" y="3276600"/>
          <p14:tracePt t="26162" x="1670050" y="3327400"/>
          <p14:tracePt t="26178" x="1720850" y="3365500"/>
          <p14:tracePt t="26195" x="1784350" y="3403600"/>
          <p14:tracePt t="26213" x="1879600" y="3435350"/>
          <p14:tracePt t="26229" x="1974850" y="3448050"/>
          <p14:tracePt t="26245" x="2032000" y="3467100"/>
          <p14:tracePt t="26262" x="2089150" y="3479800"/>
          <p14:tracePt t="26279" x="2120900" y="3479800"/>
          <p14:tracePt t="26295" x="2197100" y="3479800"/>
          <p14:tracePt t="26311" x="2324100" y="3448050"/>
          <p14:tracePt t="26328" x="2438400" y="3422650"/>
          <p14:tracePt t="26345" x="2495550" y="3403600"/>
          <p14:tracePt t="26362" x="2514600" y="3397250"/>
          <p14:tracePt t="26379" x="2533650" y="3390900"/>
          <p14:tracePt t="26396" x="2540000" y="3384550"/>
          <p14:tracePt t="26412" x="2546350" y="3384550"/>
          <p14:tracePt t="26488" x="2552700" y="3384550"/>
          <p14:tracePt t="26923" x="2559050" y="3384550"/>
          <p14:tracePt t="26939" x="2565400" y="3378200"/>
          <p14:tracePt t="26948" x="2578100" y="3378200"/>
          <p14:tracePt t="26949" x="2584450" y="3371850"/>
          <p14:tracePt t="26963" x="2603500" y="3371850"/>
          <p14:tracePt t="26980" x="2609850" y="3365500"/>
          <p14:tracePt t="26996" x="2622550" y="3352800"/>
          <p14:tracePt t="27013" x="2635250" y="3340100"/>
          <p14:tracePt t="27031" x="2647950" y="3340100"/>
          <p14:tracePt t="27047" x="2660650" y="3333750"/>
          <p14:tracePt t="27063" x="2667000" y="3327400"/>
          <p14:tracePt t="27080" x="2673350" y="3321050"/>
          <p14:tracePt t="27097" x="2679700" y="3308350"/>
          <p14:tracePt t="27114" x="2692400" y="3302000"/>
          <p14:tracePt t="27130" x="2705100" y="3295650"/>
          <p14:tracePt t="27147" x="2711450" y="3282950"/>
          <p14:tracePt t="27164" x="2717800" y="3276600"/>
          <p14:tracePt t="27228" x="2717800" y="3270250"/>
          <p14:tracePt t="27235" x="2717800" y="3263900"/>
          <p14:tracePt t="27259" x="2717800" y="3257550"/>
          <p14:tracePt t="27267" x="2717800" y="3251200"/>
          <p14:tracePt t="27280" x="2717800" y="3244850"/>
          <p14:tracePt t="27281" x="2711450" y="3232150"/>
          <p14:tracePt t="27296" x="2679700" y="3219450"/>
          <p14:tracePt t="27314" x="2660650" y="3206750"/>
          <p14:tracePt t="27331" x="2641600" y="3206750"/>
          <p14:tracePt t="27347" x="2603500" y="3200400"/>
          <p14:tracePt t="27364" x="2540000" y="3200400"/>
          <p14:tracePt t="27381" x="2444750" y="3187700"/>
          <p14:tracePt t="27398" x="2317750" y="3181350"/>
          <p14:tracePt t="27414" x="2241550" y="3175000"/>
          <p14:tracePt t="27430" x="2190750" y="3162300"/>
          <p14:tracePt t="27447" x="2127250" y="3155950"/>
          <p14:tracePt t="27464" x="2019300" y="3136900"/>
          <p14:tracePt t="27481" x="1905000" y="3130550"/>
          <p14:tracePt t="27497" x="1828800" y="3117850"/>
          <p14:tracePt t="27514" x="1778000" y="3117850"/>
          <p14:tracePt t="27530" x="1720850" y="3130550"/>
          <p14:tracePt t="27548" x="1689100" y="3136900"/>
          <p14:tracePt t="27563" x="1651000" y="3149600"/>
          <p14:tracePt t="27581" x="1606550" y="3162300"/>
          <p14:tracePt t="27597" x="1568450" y="3181350"/>
          <p14:tracePt t="27614" x="1543050" y="3194050"/>
          <p14:tracePt t="27630" x="1498600" y="3225800"/>
          <p14:tracePt t="27648" x="1466850" y="3257550"/>
          <p14:tracePt t="27663" x="1454150" y="3282950"/>
          <p14:tracePt t="27681" x="1441450" y="3302000"/>
          <p14:tracePt t="27698" x="1428750" y="3340100"/>
          <p14:tracePt t="27714" x="1422400" y="3365500"/>
          <p14:tracePt t="27731" x="1416050" y="3403600"/>
          <p14:tracePt t="27747" x="1416050" y="3422650"/>
          <p14:tracePt t="27764" x="1441450" y="3486150"/>
          <p14:tracePt t="27781" x="1454150" y="3498850"/>
          <p14:tracePt t="27798" x="1485900" y="3517900"/>
          <p14:tracePt t="27814" x="1536700" y="3536950"/>
          <p14:tracePt t="27831" x="1625600" y="3543300"/>
          <p14:tracePt t="27848" x="1778000" y="3530600"/>
          <p14:tracePt t="27864" x="1974850" y="3473450"/>
          <p14:tracePt t="27864" x="2070100" y="3467100"/>
          <p14:tracePt t="27882" x="2197100" y="3435350"/>
          <p14:tracePt t="27898" x="2273300" y="3409950"/>
          <p14:tracePt t="27915" x="2343150" y="3384550"/>
          <p14:tracePt t="27931" x="2419350" y="3346450"/>
          <p14:tracePt t="27948" x="2482850" y="3327400"/>
          <p14:tracePt t="27964" x="2520950" y="3308350"/>
          <p14:tracePt t="27982" x="2527300" y="3302000"/>
          <p14:tracePt t="27997" x="2533650" y="3302000"/>
          <p14:tracePt t="28037" x="2540000" y="3295650"/>
          <p14:tracePt t="28053" x="2546350" y="3295650"/>
          <p14:tracePt t="28059" x="2546350" y="3289300"/>
          <p14:tracePt t="28065" x="2552700" y="3289300"/>
          <p14:tracePt t="28635" x="2559050" y="3302000"/>
          <p14:tracePt t="28643" x="2565400" y="3302000"/>
          <p14:tracePt t="28651" x="2571750" y="3314700"/>
          <p14:tracePt t="28659" x="2578100" y="3333750"/>
          <p14:tracePt t="28665" x="2590800" y="3352800"/>
          <p14:tracePt t="28682" x="2609850" y="3378200"/>
          <p14:tracePt t="28682" x="2609850" y="3390900"/>
          <p14:tracePt t="28700" x="2616200" y="3416300"/>
          <p14:tracePt t="28715" x="2616200" y="3435350"/>
          <p14:tracePt t="28733" x="2622550" y="3448050"/>
          <p14:tracePt t="28749" x="2622550" y="3460750"/>
          <p14:tracePt t="28766" x="2622550" y="3473450"/>
          <p14:tracePt t="28783" x="2622550" y="3479800"/>
          <p14:tracePt t="28800" x="2622550" y="3492500"/>
          <p14:tracePt t="28816" x="2622550" y="3498850"/>
          <p14:tracePt t="29050" x="2628900" y="3498850"/>
          <p14:tracePt t="29059" x="2635250" y="3498850"/>
          <p14:tracePt t="29072" x="2641600" y="3498850"/>
          <p14:tracePt t="29088" x="2647950" y="3498850"/>
          <p14:tracePt t="29120" x="2654300" y="3498850"/>
          <p14:tracePt t="29134" x="2660650" y="3498850"/>
          <p14:tracePt t="29150" x="2660650" y="3486150"/>
          <p14:tracePt t="29160" x="2660650" y="3479800"/>
          <p14:tracePt t="29167" x="2667000" y="3473450"/>
          <p14:tracePt t="29184" x="2667000" y="3460750"/>
          <p14:tracePt t="29202" x="2667000" y="3448050"/>
          <p14:tracePt t="29218" x="2667000" y="3435350"/>
          <p14:tracePt t="29234" x="2660650" y="3422650"/>
          <p14:tracePt t="29251" x="2647950" y="3409950"/>
          <p14:tracePt t="29268" x="2635250" y="3403600"/>
          <p14:tracePt t="29284" x="2628900" y="3397250"/>
          <p14:tracePt t="29301" x="2584450" y="3390900"/>
          <p14:tracePt t="29317" x="2520950" y="3390900"/>
          <p14:tracePt t="29334" x="2463800" y="3390900"/>
          <p14:tracePt t="29351" x="2349500" y="3390900"/>
          <p14:tracePt t="29369" x="2235200" y="3390900"/>
          <p14:tracePt t="29384" x="2082800" y="3384550"/>
          <p14:tracePt t="29401" x="2000250" y="3378200"/>
          <p14:tracePt t="29418" x="1949450" y="3378200"/>
          <p14:tracePt t="29435" x="1885950" y="3384550"/>
          <p14:tracePt t="29452" x="1822450" y="3397250"/>
          <p14:tracePt t="29468" x="1758950" y="3397250"/>
          <p14:tracePt t="29484" x="1689100" y="3416300"/>
          <p14:tracePt t="29500" x="1631950" y="3435350"/>
          <p14:tracePt t="29517" x="1587500" y="3448050"/>
          <p14:tracePt t="29533" x="1524000" y="3479800"/>
          <p14:tracePt t="29551" x="1403350" y="3543300"/>
          <p14:tracePt t="29566" x="1270000" y="3600450"/>
          <p14:tracePt t="29584" x="1162050" y="3663950"/>
          <p14:tracePt t="29600" x="1085850" y="3689350"/>
          <p14:tracePt t="29618" x="1041400" y="3714750"/>
          <p14:tracePt t="29634" x="996950" y="3727450"/>
          <p14:tracePt t="29651" x="958850" y="3746500"/>
          <p14:tracePt t="29668" x="920750" y="3759200"/>
          <p14:tracePt t="29684" x="876300" y="3771900"/>
          <p14:tracePt t="29701" x="819150" y="3797300"/>
          <p14:tracePt t="29717" x="781050" y="3810000"/>
          <p14:tracePt t="29734" x="774700" y="3822700"/>
          <p14:tracePt t="29751" x="762000" y="3835400"/>
          <p14:tracePt t="29768" x="749300" y="3835400"/>
          <p14:tracePt t="29784" x="736600" y="3848100"/>
          <p14:tracePt t="29801" x="730250" y="3854450"/>
          <p14:tracePt t="29817" x="723900" y="3854450"/>
          <p14:tracePt t="29921" x="723900" y="3860800"/>
          <p14:tracePt t="29927" x="730250" y="3867150"/>
          <p14:tracePt t="29935" x="736600" y="3867150"/>
          <p14:tracePt t="29951" x="768350" y="3873500"/>
          <p14:tracePt t="29952" x="831850" y="3873500"/>
          <p14:tracePt t="29968" x="927100" y="3860800"/>
          <p14:tracePt t="29984" x="1016000" y="3848100"/>
          <p14:tracePt t="30001" x="1092200" y="3829050"/>
          <p14:tracePt t="30017" x="1155700" y="3810000"/>
          <p14:tracePt t="30034" x="1200150" y="3790950"/>
          <p14:tracePt t="30051" x="1257300" y="3765550"/>
          <p14:tracePt t="30068" x="1301750" y="3746500"/>
          <p14:tracePt t="30084" x="1371600" y="3702050"/>
          <p14:tracePt t="30101" x="1441450" y="3670300"/>
          <p14:tracePt t="30118" x="1492250" y="3644900"/>
          <p14:tracePt t="30134" x="1549400" y="3625850"/>
          <p14:tracePt t="30152" x="1593850" y="3606800"/>
          <p14:tracePt t="30168" x="1619250" y="3594100"/>
          <p14:tracePt t="30185" x="1676400" y="3575050"/>
          <p14:tracePt t="30204" x="1739900" y="3556000"/>
          <p14:tracePt t="30218" x="1828800" y="3536950"/>
          <p14:tracePt t="30235" x="1943100" y="3517900"/>
          <p14:tracePt t="30252" x="2044700" y="3498850"/>
          <p14:tracePt t="30268" x="2089150" y="3486150"/>
          <p14:tracePt t="30285" x="2146300" y="3473450"/>
          <p14:tracePt t="30302" x="2184400" y="3467100"/>
          <p14:tracePt t="30319" x="2216150" y="3448050"/>
          <p14:tracePt t="30335" x="2235200" y="3448050"/>
          <p14:tracePt t="30352" x="2247900" y="3448050"/>
          <p14:tracePt t="30369" x="2260600" y="3448050"/>
          <p14:tracePt t="30385" x="2273300" y="3448050"/>
          <p14:tracePt t="30402" x="2286000" y="3441700"/>
          <p14:tracePt t="30419" x="2292350" y="3441700"/>
          <p14:tracePt t="30436" x="2298700" y="3441700"/>
          <p14:tracePt t="30452" x="2311400" y="3441700"/>
          <p14:tracePt t="30469" x="2324100" y="3441700"/>
          <p14:tracePt t="30485" x="2336800" y="3441700"/>
          <p14:tracePt t="30502" x="2349500" y="3435350"/>
          <p14:tracePt t="30535" x="2355850" y="3435350"/>
          <p14:tracePt t="30536" x="2362200" y="3435350"/>
          <p14:tracePt t="30552" x="2368550" y="3435350"/>
          <p14:tracePt t="30568" x="2381250" y="3435350"/>
          <p14:tracePt t="30613" x="2387600" y="3435350"/>
          <p14:tracePt t="30629" x="2393950" y="3441700"/>
          <p14:tracePt t="30636" x="2400300" y="3441700"/>
          <p14:tracePt t="30636" x="2406650" y="3448050"/>
          <p14:tracePt t="30653" x="2413000" y="3460750"/>
          <p14:tracePt t="30669" x="2419350" y="3473450"/>
          <p14:tracePt t="30686" x="2425700" y="3486150"/>
          <p14:tracePt t="30704" x="2432050" y="3505200"/>
          <p14:tracePt t="30720" x="2438400" y="3517900"/>
          <p14:tracePt t="30736" x="2438400" y="3530600"/>
          <p14:tracePt t="30753" x="2444750" y="3543300"/>
          <p14:tracePt t="30770" x="2451100" y="3549650"/>
          <p14:tracePt t="30787" x="2451100" y="3556000"/>
          <p14:tracePt t="30824" x="2457450" y="3562350"/>
          <p14:tracePt t="30848" x="2457450" y="3568700"/>
          <p14:tracePt t="30893" x="2463800" y="3575050"/>
          <p14:tracePt t="30909" x="2463800" y="3581400"/>
          <p14:tracePt t="30917" x="2470150" y="3581400"/>
          <p14:tracePt t="30931" x="2470150" y="3587750"/>
          <p14:tracePt t="30940" x="2476500" y="3587750"/>
          <p14:tracePt t="30956" x="2476500" y="3594100"/>
          <p14:tracePt t="31065" x="2482850" y="3600450"/>
          <p14:tracePt t="31103" x="2489200" y="3600450"/>
          <p14:tracePt t="31119" x="2495550" y="3600450"/>
          <p14:tracePt t="31128" x="2501900" y="3600450"/>
          <p14:tracePt t="31136" x="2501900" y="3594100"/>
          <p14:tracePt t="31137" x="2508250" y="3594100"/>
          <p14:tracePt t="31446" x="2508250" y="3587750"/>
          <p14:tracePt t="31453" x="2482850" y="3587750"/>
          <p14:tracePt t="31454" x="2451100" y="3587750"/>
          <p14:tracePt t="31470" x="2419350" y="3581400"/>
          <p14:tracePt t="31472" x="2349500" y="3581400"/>
          <p14:tracePt t="31487" x="2298700" y="3581400"/>
          <p14:tracePt t="31504" x="2247900" y="3575050"/>
          <p14:tracePt t="31523" x="2184400" y="3568700"/>
          <p14:tracePt t="31539" x="2139950" y="3562350"/>
          <p14:tracePt t="31554" x="2076450" y="3549650"/>
          <p14:tracePt t="31572" x="2019300" y="3549650"/>
          <p14:tracePt t="31587" x="1962150" y="3549650"/>
          <p14:tracePt t="31604" x="1898650" y="3549650"/>
          <p14:tracePt t="31621" x="1854200" y="3549650"/>
          <p14:tracePt t="31621" x="1835150" y="3549650"/>
          <p14:tracePt t="31640" x="1803400" y="3549650"/>
          <p14:tracePt t="31654" x="1739900" y="3562350"/>
          <p14:tracePt t="31654" x="1695450" y="3568700"/>
          <p14:tracePt t="31672" x="1568450" y="3587750"/>
          <p14:tracePt t="31688" x="1454150" y="3619500"/>
          <p14:tracePt t="31705" x="1365250" y="3644900"/>
          <p14:tracePt t="31721" x="1320800" y="3663950"/>
          <p14:tracePt t="31738" x="1276350" y="3676650"/>
          <p14:tracePt t="31754" x="1238250" y="3689350"/>
          <p14:tracePt t="31771" x="1130300" y="3721100"/>
          <p14:tracePt t="31788" x="1016000" y="3740150"/>
          <p14:tracePt t="31804" x="914400" y="3759200"/>
          <p14:tracePt t="31821" x="838200" y="3778250"/>
          <p14:tracePt t="31837" x="793750" y="3790950"/>
          <p14:tracePt t="31855" x="749300" y="3822700"/>
          <p14:tracePt t="31871" x="704850" y="3867150"/>
          <p14:tracePt t="31888" x="654050" y="3917950"/>
          <p14:tracePt t="31905" x="603250" y="3987800"/>
          <p14:tracePt t="31923" x="590550" y="4013200"/>
          <p14:tracePt t="31938" x="577850" y="4044950"/>
          <p14:tracePt t="31954" x="565150" y="4070350"/>
          <p14:tracePt t="31988" x="565150" y="4102100"/>
          <p14:tracePt t="31988" x="577850" y="4140200"/>
          <p14:tracePt t="32005" x="596900" y="4165600"/>
          <p14:tracePt t="32021" x="603250" y="4178300"/>
          <p14:tracePt t="32038" x="635000" y="4191000"/>
          <p14:tracePt t="32055" x="685800" y="4203700"/>
          <p14:tracePt t="32073" x="749300" y="4210050"/>
          <p14:tracePt t="32089" x="831850" y="4210050"/>
          <p14:tracePt t="32106" x="946150" y="4191000"/>
          <p14:tracePt t="32123" x="1104900" y="4152900"/>
          <p14:tracePt t="32139" x="1162050" y="4121150"/>
          <p14:tracePt t="32155" x="1206500" y="4089400"/>
          <p14:tracePt t="32171" x="1263650" y="4051300"/>
          <p14:tracePt t="32188" x="1314450" y="4025900"/>
          <p14:tracePt t="32206" x="1384300" y="3975100"/>
          <p14:tracePt t="32222" x="1466850" y="3917950"/>
          <p14:tracePt t="32238" x="1536700" y="3873500"/>
          <p14:tracePt t="32238" x="1574800" y="3860800"/>
          <p14:tracePt t="32256" x="1631950" y="3822700"/>
          <p14:tracePt t="32273" x="1663700" y="3803650"/>
          <p14:tracePt t="32289" x="1695450" y="3778250"/>
          <p14:tracePt t="32305" x="1733550" y="3752850"/>
          <p14:tracePt t="32322" x="1771650" y="3721100"/>
          <p14:tracePt t="32339" x="1803400" y="3702050"/>
          <p14:tracePt t="32355" x="1828800" y="3683000"/>
          <p14:tracePt t="32372" x="1841500" y="3676650"/>
          <p14:tracePt t="32389" x="1854200" y="3670300"/>
          <p14:tracePt t="32405" x="1866900" y="3657600"/>
          <p14:tracePt t="32423" x="1879600" y="3644900"/>
          <p14:tracePt t="32439" x="1905000" y="3632200"/>
          <p14:tracePt t="32456" x="1930400" y="3625850"/>
          <p14:tracePt t="32472" x="1968500" y="3613150"/>
          <p14:tracePt t="32489" x="2032000" y="3600450"/>
          <p14:tracePt t="32505" x="2070100" y="3594100"/>
          <p14:tracePt t="32522" x="2089150" y="3581400"/>
          <p14:tracePt t="34004" x="0" y="0"/>
        </p14:tracePtLst>
        <p14:tracePtLst>
          <p14:tracePt t="38770" x="5308600" y="4184650"/>
          <p14:tracePt t="38792" x="5302250" y="4184650"/>
          <p14:tracePt t="38816" x="5295900" y="4184650"/>
          <p14:tracePt t="38909" x="5295900" y="4197350"/>
          <p14:tracePt t="38917" x="5295900" y="4222750"/>
          <p14:tracePt t="38926" x="5302250" y="4229100"/>
          <p14:tracePt t="38940" x="5314950" y="4248150"/>
          <p14:tracePt t="38950" x="5327650" y="4267200"/>
          <p14:tracePt t="38972" x="5353050" y="4292600"/>
          <p14:tracePt t="38988" x="5384800" y="4330700"/>
          <p14:tracePt t="39004" x="5429250" y="4375150"/>
          <p14:tracePt t="39018" x="5562600" y="4457700"/>
          <p14:tracePt t="39042" x="5664200" y="4508500"/>
          <p14:tracePt t="39058" x="5734050" y="4540250"/>
          <p14:tracePt t="39074" x="5778500" y="4559300"/>
          <p14:tracePt t="39088" x="5829300" y="4572000"/>
          <p14:tracePt t="39104" x="5930900" y="4591050"/>
          <p14:tracePt t="39120" x="6096000" y="4622800"/>
          <p14:tracePt t="39136" x="6413500" y="4686300"/>
          <p14:tracePt t="39158" x="6623050" y="4711700"/>
          <p14:tracePt t="39174" x="6743700" y="4718050"/>
          <p14:tracePt t="39190" x="6851650" y="4686300"/>
          <p14:tracePt t="39201" x="6946900" y="4597400"/>
          <p14:tracePt t="39219" x="7073900" y="4483100"/>
          <p14:tracePt t="39236" x="7251700" y="4362450"/>
          <p14:tracePt t="39236" x="7334250" y="4298950"/>
          <p14:tracePt t="39252" x="7524750" y="4184650"/>
          <p14:tracePt t="39268" x="7658100" y="4102100"/>
          <p14:tracePt t="39284" x="7747000" y="4025900"/>
          <p14:tracePt t="39301" x="7810500" y="3956050"/>
          <p14:tracePt t="39317" x="7886700" y="3860800"/>
          <p14:tracePt t="39334" x="7975600" y="3733800"/>
          <p14:tracePt t="39351" x="8083550" y="3600450"/>
          <p14:tracePt t="39368" x="8153400" y="3492500"/>
          <p14:tracePt t="39384" x="8223250" y="3346450"/>
          <p14:tracePt t="39402" x="8274050" y="3232150"/>
          <p14:tracePt t="39418" x="8293100" y="3105150"/>
          <p14:tracePt t="39435" x="8312150" y="2990850"/>
          <p14:tracePt t="39451" x="8331200" y="2889250"/>
          <p14:tracePt t="39468" x="8350250" y="2787650"/>
          <p14:tracePt t="39468" x="8350250" y="2743200"/>
          <p14:tracePt t="39486" x="8362950" y="2679700"/>
          <p14:tracePt t="39502" x="8362950" y="2609850"/>
          <p14:tracePt t="39518" x="8343900" y="2520950"/>
          <p14:tracePt t="39535" x="8331200" y="2444750"/>
          <p14:tracePt t="39551" x="8312150" y="2393950"/>
          <p14:tracePt t="39568" x="8299450" y="2349500"/>
          <p14:tracePt t="39585" x="8274050" y="2305050"/>
          <p14:tracePt t="39601" x="8210550" y="2197100"/>
          <p14:tracePt t="39618" x="8134350" y="2133600"/>
          <p14:tracePt t="39635" x="8026400" y="2057400"/>
          <p14:tracePt t="39651" x="7867650" y="1968500"/>
          <p14:tracePt t="39668" x="7696200" y="1898650"/>
          <p14:tracePt t="39684" x="7524750" y="1822450"/>
          <p14:tracePt t="39703" x="7327900" y="1727200"/>
          <p14:tracePt t="39718" x="7213600" y="1682750"/>
          <p14:tracePt t="39735" x="7067550" y="1651000"/>
          <p14:tracePt t="39751" x="6953250" y="1619250"/>
          <p14:tracePt t="39768" x="6845300" y="1612900"/>
          <p14:tracePt t="39784" x="6718300" y="1612900"/>
          <p14:tracePt t="39802" x="6604000" y="1625600"/>
          <p14:tracePt t="39818" x="6407150" y="1676400"/>
          <p14:tracePt t="39835" x="6273800" y="1733550"/>
          <p14:tracePt t="39852" x="6153150" y="1797050"/>
          <p14:tracePt t="39868" x="6032500" y="1873250"/>
          <p14:tracePt t="39885" x="5911850" y="1949450"/>
          <p14:tracePt t="39902" x="5803900" y="2006600"/>
          <p14:tracePt t="39919" x="5727700" y="2070100"/>
          <p14:tracePt t="39935" x="5594350" y="2184400"/>
          <p14:tracePt t="39952" x="5480050" y="2324100"/>
          <p14:tracePt t="39968" x="5346700" y="2470150"/>
          <p14:tracePt t="39985" x="5226050" y="2660650"/>
          <p14:tracePt t="40002" x="5105400" y="2838450"/>
          <p14:tracePt t="40018" x="5016500" y="2933700"/>
          <p14:tracePt t="40036" x="4940300" y="3022600"/>
          <p14:tracePt t="40052" x="4864100" y="3136900"/>
          <p14:tracePt t="40069" x="4826000" y="3244850"/>
          <p14:tracePt t="40085" x="4775200" y="3359150"/>
          <p14:tracePt t="40103" x="4743450" y="3479800"/>
          <p14:tracePt t="40118" x="4724400" y="3587750"/>
          <p14:tracePt t="40135" x="4705350" y="3733800"/>
          <p14:tracePt t="40151" x="4699000" y="3892550"/>
          <p14:tracePt t="40168" x="4699000" y="4191000"/>
          <p14:tracePt t="40186" x="4711700" y="4356100"/>
          <p14:tracePt t="40202" x="4730750" y="4495800"/>
          <p14:tracePt t="40221" x="4749800" y="4610100"/>
          <p14:tracePt t="40236" x="4787900" y="4705350"/>
          <p14:tracePt t="40252" x="4832350" y="4787900"/>
          <p14:tracePt t="40269" x="4953000" y="4895850"/>
          <p14:tracePt t="40286" x="5060950" y="4959350"/>
          <p14:tracePt t="40303" x="5207000" y="5010150"/>
          <p14:tracePt t="40319" x="5359400" y="5041900"/>
          <p14:tracePt t="40336" x="5511800" y="5060950"/>
          <p14:tracePt t="40352" x="5651500" y="5067300"/>
          <p14:tracePt t="40369" x="5784850" y="5080000"/>
          <p14:tracePt t="40385" x="5911850" y="5092700"/>
          <p14:tracePt t="40403" x="6134100" y="5086350"/>
          <p14:tracePt t="40419" x="6286500" y="5054600"/>
          <p14:tracePt t="40436" x="6451600" y="5010150"/>
          <p14:tracePt t="40452" x="6623050" y="4959350"/>
          <p14:tracePt t="40469" x="6807200" y="4908550"/>
          <p14:tracePt t="40486" x="7004050" y="4851400"/>
          <p14:tracePt t="40503" x="7270750" y="4743450"/>
          <p14:tracePt t="40520" x="7448550" y="4648200"/>
          <p14:tracePt t="40536" x="7620000" y="4527550"/>
          <p14:tracePt t="40553" x="7740650" y="4445000"/>
          <p14:tracePt t="40569" x="7854950" y="4375150"/>
          <p14:tracePt t="40586" x="7924800" y="4298950"/>
          <p14:tracePt t="40603" x="7988300" y="4229100"/>
          <p14:tracePt t="40619" x="8039100" y="4159250"/>
          <p14:tracePt t="40636" x="8077200" y="4064000"/>
          <p14:tracePt t="40653" x="8089900" y="4000500"/>
          <p14:tracePt t="40669" x="8108950" y="3898900"/>
          <p14:tracePt t="40686" x="8121650" y="3822700"/>
          <p14:tracePt t="40704" x="8121650" y="3727450"/>
          <p14:tracePt t="40720" x="8134350" y="3651250"/>
          <p14:tracePt t="40737" x="8128000" y="3498850"/>
          <p14:tracePt t="40753" x="8121650" y="3397250"/>
          <p14:tracePt t="40770" x="8102600" y="3295650"/>
          <p14:tracePt t="40786" x="8083550" y="3225800"/>
          <p14:tracePt t="40804" x="8070850" y="3149600"/>
          <p14:tracePt t="40819" x="8045450" y="3079750"/>
          <p14:tracePt t="40837" x="8026400" y="3028950"/>
          <p14:tracePt t="40853" x="7988300" y="2940050"/>
          <p14:tracePt t="40870" x="7950200" y="2889250"/>
          <p14:tracePt t="40887" x="7899400" y="2825750"/>
          <p14:tracePt t="40904" x="7854950" y="2781300"/>
          <p14:tracePt t="40920" x="7785100" y="2736850"/>
          <p14:tracePt t="40936" x="7689850" y="2692400"/>
          <p14:tracePt t="40953" x="7505700" y="2622550"/>
          <p14:tracePt t="40969" x="7296150" y="2571750"/>
          <p14:tracePt t="40969" x="7188200" y="2546350"/>
          <p14:tracePt t="40987" x="6991350" y="2495550"/>
          <p14:tracePt t="41004" x="6813550" y="2476500"/>
          <p14:tracePt t="41020" x="6699250" y="2463800"/>
          <p14:tracePt t="41037" x="6591300" y="2470150"/>
          <p14:tracePt t="41054" x="6432550" y="2520950"/>
          <p14:tracePt t="41071" x="6210300" y="2597150"/>
          <p14:tracePt t="41087" x="5791200" y="2762250"/>
          <p14:tracePt t="41104" x="5397500" y="2971800"/>
          <p14:tracePt t="41120" x="5067300" y="3175000"/>
          <p14:tracePt t="41137" x="4876800" y="3321050"/>
          <p14:tracePt t="41154" x="4743450" y="3416300"/>
          <p14:tracePt t="41171" x="4616450" y="3556000"/>
          <p14:tracePt t="41187" x="4495800" y="3740150"/>
          <p14:tracePt t="41204" x="4356100" y="4089400"/>
          <p14:tracePt t="41222" x="4324350" y="4324350"/>
          <p14:tracePt t="41237" x="4318000" y="4514850"/>
          <p14:tracePt t="41254" x="4318000" y="4692650"/>
          <p14:tracePt t="41270" x="4337050" y="4806950"/>
          <p14:tracePt t="41288" x="4368800" y="4908550"/>
          <p14:tracePt t="41304" x="4425950" y="5029200"/>
          <p14:tracePt t="41304" x="4464050" y="5086350"/>
          <p14:tracePt t="41322" x="4559300" y="5238750"/>
          <p14:tracePt t="41338" x="4686300" y="5365750"/>
          <p14:tracePt t="41354" x="4857750" y="5448300"/>
          <p14:tracePt t="41371" x="5048250" y="5524500"/>
          <p14:tracePt t="41387" x="5213350" y="5568950"/>
          <p14:tracePt t="41405" x="5378450" y="5588000"/>
          <p14:tracePt t="41421" x="5670550" y="5619750"/>
          <p14:tracePt t="41438" x="5981700" y="5613400"/>
          <p14:tracePt t="41454" x="6330950" y="5549900"/>
          <p14:tracePt t="41471" x="6591300" y="5492750"/>
          <p14:tracePt t="41488" x="6838950" y="5416550"/>
          <p14:tracePt t="41505" x="7048500" y="5289550"/>
          <p14:tracePt t="41521" x="7258050" y="5092700"/>
          <p14:tracePt t="41538" x="7512050" y="4870450"/>
          <p14:tracePt t="41538" x="7607300" y="4756150"/>
          <p14:tracePt t="41556" x="7791450" y="4533900"/>
          <p14:tracePt t="41571" x="7886700" y="4375150"/>
          <p14:tracePt t="41588" x="7943850" y="4254500"/>
          <p14:tracePt t="41605" x="7975600" y="4140200"/>
          <p14:tracePt t="41622" x="7994650" y="4013200"/>
          <p14:tracePt t="41638" x="7988300" y="3860800"/>
          <p14:tracePt t="41655" x="7962900" y="3651250"/>
          <p14:tracePt t="41672" x="7931150" y="3479800"/>
          <p14:tracePt t="41688" x="7899400" y="3327400"/>
          <p14:tracePt t="41706" x="7861300" y="3187700"/>
          <p14:tracePt t="41721" x="7810500" y="3067050"/>
          <p14:tracePt t="41739" x="7715250" y="2952750"/>
          <p14:tracePt t="41755" x="7600950" y="2832100"/>
          <p14:tracePt t="41772" x="7391400" y="2705100"/>
          <p14:tracePt t="41788" x="7264400" y="2641600"/>
          <p14:tracePt t="41805" x="7143750" y="2597150"/>
          <p14:tracePt t="41821" x="6997700" y="2552700"/>
          <p14:tracePt t="41838" x="6858000" y="2533650"/>
          <p14:tracePt t="41856" x="6699250" y="2540000"/>
          <p14:tracePt t="41872" x="6502400" y="2603500"/>
          <p14:tracePt t="41889" x="6343650" y="2679700"/>
          <p14:tracePt t="41905" x="6121400" y="2825750"/>
          <p14:tracePt t="41923" x="5911850" y="3003550"/>
          <p14:tracePt t="41939" x="5683250" y="3219450"/>
          <p14:tracePt t="41956" x="5486400" y="3422650"/>
          <p14:tracePt t="41972" x="5346700" y="3562350"/>
          <p14:tracePt t="41989" x="5219700" y="3733800"/>
          <p14:tracePt t="42006" x="5130800" y="3930650"/>
          <p14:tracePt t="42022" x="5029200" y="4159250"/>
          <p14:tracePt t="42039" x="4940300" y="4394200"/>
          <p14:tracePt t="42056" x="4800600" y="4635500"/>
          <p14:tracePt t="42072" x="4660900" y="4857750"/>
          <p14:tracePt t="42088" x="4546600" y="4959350"/>
          <p14:tracePt t="42105" x="4476750" y="5016500"/>
          <p14:tracePt t="42122" x="4406900" y="5067300"/>
          <p14:tracePt t="42138" x="4305300" y="5105400"/>
          <p14:tracePt t="42155" x="4222750" y="5124450"/>
          <p14:tracePt t="42173" x="4159250" y="5143500"/>
          <p14:tracePt t="42189" x="4083050" y="5143500"/>
          <p14:tracePt t="42205" x="4006850" y="5156200"/>
          <p14:tracePt t="42238" x="3981450" y="5162550"/>
          <p14:tracePt t="42239" x="3956050" y="5168900"/>
          <p14:tracePt t="42255" x="3924300" y="5168900"/>
          <p14:tracePt t="42273" x="3848100" y="5175250"/>
          <p14:tracePt t="42289" x="3752850" y="5175250"/>
          <p14:tracePt t="42306" x="3638550" y="5187950"/>
          <p14:tracePt t="42323" x="3587750" y="5187950"/>
          <p14:tracePt t="42339" x="3530600" y="5181600"/>
          <p14:tracePt t="42356" x="3486150" y="5149850"/>
          <p14:tracePt t="42374" x="3435350" y="5105400"/>
          <p14:tracePt t="42389" x="3397250" y="5067300"/>
          <p14:tracePt t="42406" x="3384550" y="5041900"/>
          <p14:tracePt t="42422" x="3359150" y="5003800"/>
          <p14:tracePt t="42439" x="3308350" y="4940300"/>
          <p14:tracePt t="42456" x="3175000" y="4794250"/>
          <p14:tracePt t="42474" x="3098800" y="4705350"/>
          <p14:tracePt t="42490" x="3041650" y="4648200"/>
          <p14:tracePt t="42506" x="2971800" y="4597400"/>
          <p14:tracePt t="42523" x="2889250" y="4559300"/>
          <p14:tracePt t="42539" x="2813050" y="4527550"/>
          <p14:tracePt t="42556" x="2686050" y="4470400"/>
          <p14:tracePt t="42574" x="2622550" y="4457700"/>
          <p14:tracePt t="42590" x="2546350" y="4438650"/>
          <p14:tracePt t="42606" x="2470150" y="4419600"/>
          <p14:tracePt t="42623" x="2413000" y="4413250"/>
          <p14:tracePt t="42640" x="2349500" y="4406900"/>
          <p14:tracePt t="42656" x="2298700" y="4400550"/>
          <p14:tracePt t="42673" x="2222500" y="4381500"/>
          <p14:tracePt t="42689" x="2025650" y="4362450"/>
          <p14:tracePt t="42707" x="1905000" y="4362450"/>
          <p14:tracePt t="42723" x="1790700" y="4362450"/>
          <p14:tracePt t="42739" x="1727200" y="4368800"/>
          <p14:tracePt t="42756" x="1682750" y="4387850"/>
          <p14:tracePt t="42774" x="1631950" y="4400550"/>
          <p14:tracePt t="42790" x="1568450" y="4425950"/>
          <p14:tracePt t="42790" x="1530350" y="4445000"/>
          <p14:tracePt t="42807" x="1485900" y="4464050"/>
          <p14:tracePt t="42823" x="1454150" y="4489450"/>
          <p14:tracePt t="42840" x="1403350" y="4527550"/>
          <p14:tracePt t="42856" x="1358900" y="4565650"/>
          <p14:tracePt t="42873" x="1314450" y="4610100"/>
          <p14:tracePt t="42890" x="1276350" y="4660900"/>
          <p14:tracePt t="42906" x="1231900" y="4718050"/>
          <p14:tracePt t="42924" x="1200150" y="4756150"/>
          <p14:tracePt t="42940" x="1181100" y="4794250"/>
          <p14:tracePt t="42957" x="1162050" y="4838700"/>
          <p14:tracePt t="42974" x="1149350" y="4889500"/>
          <p14:tracePt t="42990" x="1130300" y="4965700"/>
          <p14:tracePt t="43007" x="1111250" y="5067300"/>
          <p14:tracePt t="43024" x="1111250" y="5162550"/>
          <p14:tracePt t="43040" x="1111250" y="5257800"/>
          <p14:tracePt t="43057" x="1111250" y="5302250"/>
          <p14:tracePt t="43075" x="1123950" y="5321300"/>
          <p14:tracePt t="43090" x="1136650" y="5346700"/>
          <p14:tracePt t="43107" x="1155700" y="5365750"/>
          <p14:tracePt t="43124" x="1225550" y="5397500"/>
          <p14:tracePt t="43140" x="1473200" y="5441950"/>
          <p14:tracePt t="43158" x="1625600" y="5461000"/>
          <p14:tracePt t="43175" x="1720850" y="5461000"/>
          <p14:tracePt t="43191" x="1809750" y="5461000"/>
          <p14:tracePt t="43209" x="1873250" y="5454650"/>
          <p14:tracePt t="43225" x="1943100" y="5441950"/>
          <p14:tracePt t="43241" x="2038350" y="5416550"/>
          <p14:tracePt t="43258" x="2152650" y="5372100"/>
          <p14:tracePt t="43274" x="2368550" y="5321300"/>
          <p14:tracePt t="43291" x="2470150" y="5295900"/>
          <p14:tracePt t="43308" x="2533650" y="5264150"/>
          <p14:tracePt t="43325" x="2578100" y="5238750"/>
          <p14:tracePt t="43343" x="2628900" y="5200650"/>
          <p14:tracePt t="43358" x="2654300" y="5175250"/>
          <p14:tracePt t="43376" x="2711450" y="5137150"/>
          <p14:tracePt t="43393" x="2749550" y="5099050"/>
          <p14:tracePt t="43409" x="2794000" y="5048250"/>
          <p14:tracePt t="43425" x="2838450" y="5003800"/>
          <p14:tracePt t="43442" x="2876550" y="4959350"/>
          <p14:tracePt t="43459" x="2914650" y="4908550"/>
          <p14:tracePt t="43476" x="2946400" y="4857750"/>
          <p14:tracePt t="43493" x="3009900" y="4756150"/>
          <p14:tracePt t="43509" x="3041650" y="4699000"/>
          <p14:tracePt t="43526" x="3054350" y="4654550"/>
          <p14:tracePt t="43543" x="3060700" y="4610100"/>
          <p14:tracePt t="43560" x="3060700" y="4565650"/>
          <p14:tracePt t="43575" x="3054350" y="4514850"/>
          <p14:tracePt t="43592" x="3035300" y="4464050"/>
          <p14:tracePt t="43609" x="3022600" y="4406900"/>
          <p14:tracePt t="43626" x="2997200" y="4343400"/>
          <p14:tracePt t="43643" x="2971800" y="4305300"/>
          <p14:tracePt t="43659" x="2921000" y="4267200"/>
          <p14:tracePt t="43676" x="2857500" y="4222750"/>
          <p14:tracePt t="43693" x="2794000" y="4197350"/>
          <p14:tracePt t="43693" x="2768600" y="4191000"/>
          <p14:tracePt t="43711" x="2749550" y="4184650"/>
          <p14:tracePt t="43726" x="2679700" y="4171950"/>
          <p14:tracePt t="43743" x="2647950" y="4171950"/>
          <p14:tracePt t="43759" x="2609850" y="4171950"/>
          <p14:tracePt t="43776" x="2565400" y="4178300"/>
          <p14:tracePt t="43793" x="2489200" y="4203700"/>
          <p14:tracePt t="43812" x="2368550" y="4254500"/>
          <p14:tracePt t="43827" x="2216150" y="4305300"/>
          <p14:tracePt t="43843" x="1930400" y="4400550"/>
          <p14:tracePt t="43860" x="1746250" y="4470400"/>
          <p14:tracePt t="43876" x="1574800" y="4540250"/>
          <p14:tracePt t="43893" x="1447800" y="4591050"/>
          <p14:tracePt t="43909" x="1352550" y="4648200"/>
          <p14:tracePt t="43927" x="1282700" y="4686300"/>
          <p14:tracePt t="43943" x="1238250" y="4724400"/>
          <p14:tracePt t="43943" x="1200150" y="4749800"/>
          <p14:tracePt t="43960" x="1155700" y="4787900"/>
          <p14:tracePt t="43976" x="1104900" y="4845050"/>
          <p14:tracePt t="43993" x="1054100" y="4914900"/>
          <p14:tracePt t="44010" x="996950" y="5010150"/>
          <p14:tracePt t="44027" x="927100" y="5118100"/>
          <p14:tracePt t="44043" x="876300" y="5238750"/>
          <p14:tracePt t="44059" x="850900" y="5372100"/>
          <p14:tracePt t="44077" x="850900" y="5441950"/>
          <p14:tracePt t="44093" x="869950" y="5518150"/>
          <p14:tracePt t="44110" x="901700" y="5588000"/>
          <p14:tracePt t="44127" x="933450" y="5632450"/>
          <p14:tracePt t="44143" x="971550" y="5657850"/>
          <p14:tracePt t="44160" x="1035050" y="5676900"/>
          <p14:tracePt t="44177" x="1143000" y="5683250"/>
          <p14:tracePt t="44177" x="1200150" y="5683250"/>
          <p14:tracePt t="44196" x="1308100" y="5683250"/>
          <p14:tracePt t="44210" x="1479550" y="5670550"/>
          <p14:tracePt t="44228" x="1657350" y="5626100"/>
          <p14:tracePt t="44243" x="1841500" y="5575300"/>
          <p14:tracePt t="44260" x="1993900" y="5530850"/>
          <p14:tracePt t="44277" x="2159000" y="5492750"/>
          <p14:tracePt t="44294" x="2228850" y="5480050"/>
          <p14:tracePt t="44311" x="2298700" y="5448300"/>
          <p14:tracePt t="44327" x="2368550" y="5410200"/>
          <p14:tracePt t="44344" x="2400300" y="5391150"/>
          <p14:tracePt t="44360" x="2444750" y="5365750"/>
          <p14:tracePt t="44377" x="2501900" y="5334000"/>
          <p14:tracePt t="44394" x="2559050" y="5314950"/>
          <p14:tracePt t="44411" x="2603500" y="5276850"/>
          <p14:tracePt t="44428" x="2654300" y="5232400"/>
          <p14:tracePt t="44444" x="2692400" y="5194300"/>
          <p14:tracePt t="44460" x="2736850" y="5149850"/>
          <p14:tracePt t="44477" x="2774950" y="5099050"/>
          <p14:tracePt t="44494" x="2806700" y="5048250"/>
          <p14:tracePt t="44510" x="2819400" y="5003800"/>
          <p14:tracePt t="44528" x="2838450" y="4933950"/>
          <p14:tracePt t="44544" x="2838450" y="4889500"/>
          <p14:tracePt t="44561" x="2838450" y="4851400"/>
          <p14:tracePt t="44577" x="2838450" y="4806950"/>
          <p14:tracePt t="44594" x="2819400" y="4762500"/>
          <p14:tracePt t="44611" x="2774950" y="4718050"/>
          <p14:tracePt t="44628" x="2692400" y="4654550"/>
          <p14:tracePt t="44645" x="2622550" y="4610100"/>
          <p14:tracePt t="44661" x="2578100" y="4591050"/>
          <p14:tracePt t="44678" x="2533650" y="4578350"/>
          <p14:tracePt t="44694" x="2489200" y="4565650"/>
          <p14:tracePt t="44712" x="2438400" y="4559300"/>
          <p14:tracePt t="44728" x="2387600" y="4559300"/>
          <p14:tracePt t="44744" x="2298700" y="4578350"/>
          <p14:tracePt t="44761" x="2159000" y="4597400"/>
          <p14:tracePt t="44778" x="1917700" y="4686300"/>
          <p14:tracePt t="44794" x="1746250" y="4749800"/>
          <p14:tracePt t="44811" x="1612900" y="4819650"/>
          <p14:tracePt t="44828" x="1473200" y="4902200"/>
          <p14:tracePt t="44844" x="1377950" y="4991100"/>
          <p14:tracePt t="44861" x="1327150" y="5035550"/>
          <p14:tracePt t="44878" x="1314450" y="5060950"/>
          <p14:tracePt t="44895" x="1301750" y="5080000"/>
          <p14:tracePt t="44911" x="1289050" y="5118100"/>
          <p14:tracePt t="44929" x="1289050" y="5162550"/>
          <p14:tracePt t="44945" x="1282700" y="5213350"/>
          <p14:tracePt t="44962" x="1282700" y="5257800"/>
          <p14:tracePt t="44978" x="1301750" y="5302250"/>
          <p14:tracePt t="44995" x="1320800" y="5359400"/>
          <p14:tracePt t="45012" x="1352550" y="5397500"/>
          <p14:tracePt t="45029" x="1397000" y="5429250"/>
          <p14:tracePt t="45045" x="1473200" y="5454650"/>
          <p14:tracePt t="45061" x="1536700" y="5467350"/>
          <p14:tracePt t="45078" x="1625600" y="5486400"/>
          <p14:tracePt t="45094" x="1695450" y="5492750"/>
          <p14:tracePt t="45112" x="1847850" y="5505450"/>
          <p14:tracePt t="45129" x="1962150" y="5499100"/>
          <p14:tracePt t="45145" x="2076450" y="5480050"/>
          <p14:tracePt t="45162" x="2190750" y="5454650"/>
          <p14:tracePt t="45178" x="2254250" y="5435600"/>
          <p14:tracePt t="45195" x="2305050" y="5422900"/>
          <p14:tracePt t="45195" x="2330450" y="5416550"/>
          <p14:tracePt t="45213" x="2381250" y="5397500"/>
          <p14:tracePt t="45229" x="2444750" y="5384800"/>
          <p14:tracePt t="45245" x="2565400" y="5321300"/>
          <p14:tracePt t="45262" x="2660650" y="5264150"/>
          <p14:tracePt t="45278" x="2730500" y="5213350"/>
          <p14:tracePt t="45295" x="2774950" y="5175250"/>
          <p14:tracePt t="45312" x="2813050" y="5137150"/>
          <p14:tracePt t="45329" x="2851150" y="5118100"/>
          <p14:tracePt t="45345" x="2914650" y="5067300"/>
          <p14:tracePt t="45362" x="2959100" y="5022850"/>
          <p14:tracePt t="45379" x="3003550" y="4984750"/>
          <p14:tracePt t="45395" x="3035300" y="4953000"/>
          <p14:tracePt t="45412" x="3054350" y="4921250"/>
          <p14:tracePt t="45429" x="3086100" y="4870450"/>
          <p14:tracePt t="45445" x="3136900" y="4794250"/>
          <p14:tracePt t="45463" x="3149600" y="4768850"/>
          <p14:tracePt t="45479" x="3155950" y="4756150"/>
          <p14:tracePt t="45496" x="3162300" y="4743450"/>
          <p14:tracePt t="45533" x="3162300" y="4737100"/>
          <p14:tracePt t="45534" x="3162300" y="4730750"/>
          <p14:tracePt t="45545" x="3155950" y="4718050"/>
          <p14:tracePt t="45563" x="3105150" y="4699000"/>
          <p14:tracePt t="45579" x="3060700" y="4686300"/>
          <p14:tracePt t="45596" x="2984500" y="4667250"/>
          <p14:tracePt t="45612" x="2914650" y="4667250"/>
          <p14:tracePt t="45629" x="2819400" y="4667250"/>
          <p14:tracePt t="45646" x="2755900" y="4667250"/>
          <p14:tracePt t="45662" x="2698750" y="4667250"/>
          <p14:tracePt t="45679" x="2641600" y="4667250"/>
          <p14:tracePt t="45696" x="2628900" y="4667250"/>
          <p14:tracePt t="45713" x="2597150" y="4679950"/>
          <p14:tracePt t="45729" x="2559050" y="4699000"/>
          <p14:tracePt t="45746" x="2501900" y="4737100"/>
          <p14:tracePt t="45762" x="2432050" y="4800600"/>
          <p14:tracePt t="45779" x="2336800" y="4876800"/>
          <p14:tracePt t="45796" x="2298700" y="4908550"/>
          <p14:tracePt t="45812" x="2286000" y="4933950"/>
          <p14:tracePt t="45830" x="2273300" y="4972050"/>
          <p14:tracePt t="45846" x="2254250" y="5010150"/>
          <p14:tracePt t="45863" x="2241550" y="5041900"/>
          <p14:tracePt t="45879" x="2228850" y="5080000"/>
          <p14:tracePt t="45896" x="2216150" y="5099050"/>
          <p14:tracePt t="45913" x="2197100" y="5118100"/>
          <p14:tracePt t="45930" x="2190750" y="5130800"/>
          <p14:tracePt t="45947" x="2190750" y="5137150"/>
          <p14:tracePt t="45985" x="2190750" y="5143500"/>
          <p14:tracePt t="46007" x="2190750" y="5149850"/>
          <p14:tracePt t="46092" x="2190750" y="5156200"/>
          <p14:tracePt t="46092" x="2197100" y="5162550"/>
          <p14:tracePt t="46108" x="2228850" y="5168900"/>
          <p14:tracePt t="46116" x="2273300" y="5181600"/>
          <p14:tracePt t="46124" x="2343150" y="5181600"/>
          <p14:tracePt t="46131" x="2578100" y="5200650"/>
          <p14:tracePt t="46147" x="2749550" y="5200650"/>
          <p14:tracePt t="46164" x="2838450" y="5200650"/>
          <p14:tracePt t="46180" x="2863850" y="5200650"/>
          <p14:tracePt t="46197" x="2882900" y="5200650"/>
          <p14:tracePt t="46215" x="2914650" y="5187950"/>
          <p14:tracePt t="46231" x="2959100" y="5168900"/>
          <p14:tracePt t="46247" x="3003550" y="5156200"/>
          <p14:tracePt t="46247" x="3035300" y="5149850"/>
          <p14:tracePt t="46265" x="3079750" y="5137150"/>
          <p14:tracePt t="46282" x="3117850" y="5118100"/>
          <p14:tracePt t="46298" x="3155950" y="5105400"/>
          <p14:tracePt t="46314" x="3200400" y="5092700"/>
          <p14:tracePt t="46331" x="3238500" y="5073650"/>
          <p14:tracePt t="46347" x="3244850" y="5073650"/>
          <p14:tracePt t="46363" x="3263900" y="5073650"/>
          <p14:tracePt t="46381" x="3289300" y="5080000"/>
          <p14:tracePt t="46397" x="3321050" y="5092700"/>
          <p14:tracePt t="46414" x="3340100" y="5105400"/>
          <p14:tracePt t="46431" x="3352800" y="5118100"/>
          <p14:tracePt t="46447" x="3359150" y="5118100"/>
          <p14:tracePt t="46464" x="3371850" y="5124450"/>
          <p14:tracePt t="46480" x="3390900" y="5130800"/>
          <p14:tracePt t="46497" x="3422650" y="5143500"/>
          <p14:tracePt t="46514" x="3460750" y="5149850"/>
          <p14:tracePt t="46531" x="3492500" y="5168900"/>
          <p14:tracePt t="46547" x="3536950" y="5181600"/>
          <p14:tracePt t="46564" x="3581400" y="5194300"/>
          <p14:tracePt t="46581" x="3625850" y="5213350"/>
          <p14:tracePt t="46597" x="3657600" y="5226050"/>
          <p14:tracePt t="46597" x="3663950" y="5226050"/>
          <p14:tracePt t="46614" x="3670300" y="5232400"/>
          <p14:tracePt t="46870" x="3670300" y="5207000"/>
          <p14:tracePt t="46878" x="3670300" y="5156200"/>
          <p14:tracePt t="46886" x="3676650" y="5054600"/>
          <p14:tracePt t="46898" x="3683000" y="4953000"/>
          <p14:tracePt t="46914" x="3702050" y="4889500"/>
          <p14:tracePt t="46932" x="3708400" y="4851400"/>
          <p14:tracePt t="46948" x="3708400" y="4819650"/>
          <p14:tracePt t="46965" x="3708400" y="4806950"/>
          <p14:tracePt t="46982" x="3708400" y="4794250"/>
          <p14:tracePt t="46998" x="3708400" y="4787900"/>
          <p14:tracePt t="47015" x="3708400" y="4781550"/>
          <p14:tracePt t="47032" x="3695700" y="4762500"/>
          <p14:tracePt t="47048" x="3670300" y="4724400"/>
          <p14:tracePt t="47065" x="3606800" y="4679950"/>
          <p14:tracePt t="47082" x="3581400" y="4667250"/>
          <p14:tracePt t="47098" x="3568700" y="4654550"/>
          <p14:tracePt t="47115" x="3549650" y="4641850"/>
          <p14:tracePt t="47132" x="3524250" y="4635500"/>
          <p14:tracePt t="47148" x="3479800" y="4629150"/>
          <p14:tracePt t="47165" x="3429000" y="4629150"/>
          <p14:tracePt t="47182" x="3276600" y="4629150"/>
          <p14:tracePt t="47200" x="3143250" y="4629150"/>
          <p14:tracePt t="47215" x="3003550" y="4629150"/>
          <p14:tracePt t="47232" x="2876550" y="4635500"/>
          <p14:tracePt t="47248" x="2794000" y="4635500"/>
          <p14:tracePt t="47265" x="2730500" y="4648200"/>
          <p14:tracePt t="47282" x="2692400" y="4660900"/>
          <p14:tracePt t="47299" x="2654300" y="4673600"/>
          <p14:tracePt t="47316" x="2609850" y="4692650"/>
          <p14:tracePt t="47332" x="2546350" y="4718050"/>
          <p14:tracePt t="47349" x="2438400" y="4756150"/>
          <p14:tracePt t="47365" x="2336800" y="4794250"/>
          <p14:tracePt t="47382" x="2254250" y="4826000"/>
          <p14:tracePt t="47399" x="2190750" y="4851400"/>
          <p14:tracePt t="47416" x="2146300" y="4864100"/>
          <p14:tracePt t="47416" x="2120900" y="4876800"/>
          <p14:tracePt t="47433" x="2095500" y="4889500"/>
          <p14:tracePt t="47449" x="2082800" y="4895850"/>
          <p14:tracePt t="47466" x="2070100" y="4902200"/>
          <p14:tracePt t="47482" x="2063750" y="4914900"/>
          <p14:tracePt t="47499" x="2057400" y="4933950"/>
          <p14:tracePt t="47516" x="2038350" y="4959350"/>
          <p14:tracePt t="47533" x="2025650" y="4972050"/>
          <p14:tracePt t="47549" x="2019300" y="4984750"/>
          <p14:tracePt t="47566" x="2012950" y="4997450"/>
          <p14:tracePt t="47583" x="2012950" y="5016500"/>
          <p14:tracePt t="47599" x="2012950" y="5035550"/>
          <p14:tracePt t="47616" x="2012950" y="5060950"/>
          <p14:tracePt t="47632" x="2025650" y="5111750"/>
          <p14:tracePt t="47649" x="2057400" y="5156200"/>
          <p14:tracePt t="47666" x="2108200" y="5194300"/>
          <p14:tracePt t="47683" x="2165350" y="5213350"/>
          <p14:tracePt t="47700" x="2279650" y="5219700"/>
          <p14:tracePt t="47716" x="2432050" y="5219700"/>
          <p14:tracePt t="47733" x="2609850" y="5187950"/>
          <p14:tracePt t="47750" x="2743200" y="5143500"/>
          <p14:tracePt t="47766" x="2819400" y="5086350"/>
          <p14:tracePt t="47783" x="2870200" y="5041900"/>
          <p14:tracePt t="47799" x="2927350" y="4991100"/>
          <p14:tracePt t="47816" x="2965450" y="4972050"/>
          <p14:tracePt t="47833" x="2978150" y="4959350"/>
          <p14:tracePt t="47850" x="2984500" y="4946650"/>
          <p14:tracePt t="47850" x="2984500" y="4940300"/>
          <p14:tracePt t="47867" x="2990850" y="4927600"/>
          <p14:tracePt t="47883" x="2997200" y="4921250"/>
          <p14:tracePt t="47900" x="2997200" y="4914900"/>
          <p14:tracePt t="47916" x="2997200" y="4908550"/>
          <p14:tracePt t="47969" x="2997200" y="4902200"/>
          <p14:tracePt t="47982" x="2997200" y="4895850"/>
          <p14:tracePt t="48000" x="2990850" y="4883150"/>
          <p14:tracePt t="48001" x="2959100" y="4870450"/>
          <p14:tracePt t="48017" x="2927350" y="4857750"/>
          <p14:tracePt t="48033" x="2882900" y="4838700"/>
          <p14:tracePt t="48050" x="2870200" y="4826000"/>
          <p14:tracePt t="48066" x="2844800" y="4819650"/>
          <p14:tracePt t="48083" x="2800350" y="4806950"/>
          <p14:tracePt t="48083" x="2774950" y="4800600"/>
          <p14:tracePt t="48100" x="2711450" y="4781550"/>
          <p14:tracePt t="48117" x="2647950" y="4768850"/>
          <p14:tracePt t="48134" x="2609850" y="4762500"/>
          <p14:tracePt t="48150" x="2571750" y="4756150"/>
          <p14:tracePt t="48167" x="2546350" y="4743450"/>
          <p14:tracePt t="48183" x="2514600" y="4737100"/>
          <p14:tracePt t="48183" x="2501900" y="4737100"/>
          <p14:tracePt t="48202" x="2489200" y="4737100"/>
          <p14:tracePt t="48217" x="2451100" y="4737100"/>
          <p14:tracePt t="48233" x="2425700" y="4737100"/>
          <p14:tracePt t="48250" x="2381250" y="4756150"/>
          <p14:tracePt t="48267" x="2336800" y="4768850"/>
          <p14:tracePt t="48284" x="2273300" y="4787900"/>
          <p14:tracePt t="48300" x="2178050" y="4832350"/>
          <p14:tracePt t="48317" x="2070100" y="4889500"/>
          <p14:tracePt t="48334" x="1917700" y="4991100"/>
          <p14:tracePt t="48351" x="1847850" y="5041900"/>
          <p14:tracePt t="48367" x="1784350" y="5092700"/>
          <p14:tracePt t="48384" x="1727200" y="5143500"/>
          <p14:tracePt t="48401" x="1689100" y="5181600"/>
          <p14:tracePt t="48417" x="1651000" y="5226050"/>
          <p14:tracePt t="48417" x="1644650" y="5245100"/>
          <p14:tracePt t="48435" x="1631950" y="5289550"/>
          <p14:tracePt t="48451" x="1619250" y="5346700"/>
          <p14:tracePt t="48467" x="1619250" y="5391150"/>
          <p14:tracePt t="48484" x="1619250" y="5416550"/>
          <p14:tracePt t="48501" x="1625600" y="5435600"/>
          <p14:tracePt t="48517" x="1631950" y="5448300"/>
          <p14:tracePt t="48534" x="1644650" y="5454650"/>
          <p14:tracePt t="48550" x="1682750" y="5473700"/>
          <p14:tracePt t="48567" x="1790700" y="5492750"/>
          <p14:tracePt t="48584" x="1930400" y="5518150"/>
          <p14:tracePt t="48600" x="2120900" y="5537200"/>
          <p14:tracePt t="48619" x="2311400" y="5537200"/>
          <p14:tracePt t="48634" x="2451100" y="5537200"/>
          <p14:tracePt t="48651" x="2514600" y="5524500"/>
          <p14:tracePt t="48668" x="2603500" y="5505450"/>
          <p14:tracePt t="48685" x="2667000" y="5486400"/>
          <p14:tracePt t="48701" x="2749550" y="5454650"/>
          <p14:tracePt t="48717" x="2806700" y="5429250"/>
          <p14:tracePt t="48734" x="2832100" y="5416550"/>
          <p14:tracePt t="48751" x="2838450" y="5410200"/>
          <p14:tracePt t="48768" x="2844800" y="5410200"/>
          <p14:tracePt t="48784" x="2844800" y="5403850"/>
          <p14:tracePt t="48840" x="2844800" y="5397500"/>
          <p14:tracePt t="48848" x="2851150" y="5391150"/>
          <p14:tracePt t="48856" x="2851150" y="5365750"/>
          <p14:tracePt t="48868" x="2851150" y="5340350"/>
          <p14:tracePt t="48884" x="2851150" y="5314950"/>
          <p14:tracePt t="48901" x="2844800" y="5295900"/>
          <p14:tracePt t="48917" x="2832100" y="5264150"/>
          <p14:tracePt t="48935" x="2813050" y="5245100"/>
          <p14:tracePt t="48951" x="2794000" y="5232400"/>
          <p14:tracePt t="48968" x="2749550" y="5219700"/>
          <p14:tracePt t="48985" x="2698750" y="5200650"/>
          <p14:tracePt t="49001" x="2590800" y="5187950"/>
          <p14:tracePt t="49019" x="2546350" y="5168900"/>
          <p14:tracePt t="49035" x="2501900" y="5162550"/>
          <p14:tracePt t="49052" x="2457450" y="5162550"/>
          <p14:tracePt t="49069" x="2425700" y="5162550"/>
          <p14:tracePt t="49085" x="2381250" y="5162550"/>
          <p14:tracePt t="49101" x="2336800" y="5181600"/>
          <p14:tracePt t="49118" x="2292350" y="5194300"/>
          <p14:tracePt t="49135" x="2247900" y="5213350"/>
          <p14:tracePt t="49152" x="2216150" y="5232400"/>
          <p14:tracePt t="49169" x="2178050" y="5264150"/>
          <p14:tracePt t="49185" x="2146300" y="5289550"/>
          <p14:tracePt t="49203" x="2133600" y="5295900"/>
          <p14:tracePt t="49218" x="2127250" y="5308600"/>
          <p14:tracePt t="49235" x="2127250" y="5314950"/>
          <p14:tracePt t="49251" x="2120900" y="5314950"/>
          <p14:tracePt t="49269" x="2120900" y="5321300"/>
          <p14:tracePt t="49478" x="2127250" y="5321300"/>
          <p14:tracePt t="49486" x="2178050" y="5321300"/>
          <p14:tracePt t="49502" x="2305050" y="5340350"/>
          <p14:tracePt t="49503" x="2413000" y="5353050"/>
          <p14:tracePt t="49519" x="2527300" y="5353050"/>
          <p14:tracePt t="49536" x="2641600" y="5340350"/>
          <p14:tracePt t="49552" x="2781300" y="5314950"/>
          <p14:tracePt t="49570" x="2921000" y="5264150"/>
          <p14:tracePt t="49586" x="3130550" y="5175250"/>
          <p14:tracePt t="49603" x="3263900" y="5092700"/>
          <p14:tracePt t="49620" x="3346450" y="5022850"/>
          <p14:tracePt t="49635" x="3403600" y="4978400"/>
          <p14:tracePt t="49653" x="3454400" y="4933950"/>
          <p14:tracePt t="49670" x="3473450" y="4927600"/>
          <p14:tracePt t="49686" x="3479800" y="4914900"/>
          <p14:tracePt t="49703" x="3479800" y="4908550"/>
          <p14:tracePt t="49719" x="3479800" y="4895850"/>
          <p14:tracePt t="49736" x="3486150" y="4883150"/>
          <p14:tracePt t="49753" x="3486150" y="4857750"/>
          <p14:tracePt t="49769" x="3486150" y="4832350"/>
          <p14:tracePt t="49787" x="3486150" y="4819650"/>
          <p14:tracePt t="49803" x="3473450" y="4800600"/>
          <p14:tracePt t="49820" x="3409950" y="4768850"/>
          <p14:tracePt t="49837" x="3359150" y="4749800"/>
          <p14:tracePt t="49853" x="3270250" y="4737100"/>
          <p14:tracePt t="49870" x="3149600" y="4737100"/>
          <p14:tracePt t="49886" x="2984500" y="4737100"/>
          <p14:tracePt t="49903" x="2806700" y="4749800"/>
          <p14:tracePt t="49920" x="2660650" y="4787900"/>
          <p14:tracePt t="49936" x="2578100" y="4813300"/>
          <p14:tracePt t="49953" x="2533650" y="4826000"/>
          <p14:tracePt t="49970" x="2489200" y="4845050"/>
          <p14:tracePt t="49986" x="2457450" y="4857750"/>
          <p14:tracePt t="50003" x="2432050" y="4870450"/>
          <p14:tracePt t="50020" x="2413000" y="4883150"/>
          <p14:tracePt t="50036" x="2400300" y="4895850"/>
          <p14:tracePt t="50036" x="2393950" y="4902200"/>
          <p14:tracePt t="50054" x="2387600" y="4914900"/>
          <p14:tracePt t="50071" x="2381250" y="4921250"/>
          <p14:tracePt t="50273" x="2393950" y="4921250"/>
          <p14:tracePt t="50280" x="2419350" y="4902200"/>
          <p14:tracePt t="50288" x="2444750" y="4889500"/>
          <p14:tracePt t="50289" x="2495550" y="4857750"/>
          <p14:tracePt t="50304" x="2565400" y="4813300"/>
          <p14:tracePt t="50321" x="2609850" y="4794250"/>
          <p14:tracePt t="50337" x="2628900" y="4781550"/>
          <p14:tracePt t="50354" x="2641600" y="4768850"/>
          <p14:tracePt t="50371" x="2647950" y="4768850"/>
          <p14:tracePt t="50388" x="2660650" y="4762500"/>
          <p14:tracePt t="50421" x="2667000" y="4762500"/>
          <p14:tracePt t="50422" x="2692400" y="4762500"/>
          <p14:tracePt t="50438" x="2711450" y="4762500"/>
          <p14:tracePt t="50454" x="2730500" y="4756150"/>
          <p14:tracePt t="50471" x="2743200" y="4756150"/>
          <p14:tracePt t="50487" x="2762250" y="4749800"/>
          <p14:tracePt t="50504" x="2781300" y="4749800"/>
          <p14:tracePt t="50521" x="2787650" y="4749800"/>
          <p14:tracePt t="50577" x="0" y="0"/>
        </p14:tracePtLst>
        <p14:tracePtLst>
          <p14:tracePt t="77740" x="3155950" y="5594350"/>
          <p14:tracePt t="78036" x="3149600" y="5594350"/>
          <p14:tracePt t="78044" x="3105150" y="5613400"/>
          <p14:tracePt t="78052" x="3048000" y="5619750"/>
          <p14:tracePt t="78060" x="2933700" y="5638800"/>
          <p14:tracePt t="78067" x="2819400" y="5651500"/>
          <p14:tracePt t="78090" x="2711450" y="5651500"/>
          <p14:tracePt t="78106" x="2584450" y="5638800"/>
          <p14:tracePt t="78122" x="2482850" y="5607050"/>
          <p14:tracePt t="78135" x="2406650" y="5588000"/>
          <p14:tracePt t="78150" x="2343150" y="5581650"/>
          <p14:tracePt t="78167" x="2190750" y="5556250"/>
          <p14:tracePt t="78184" x="2051050" y="5556250"/>
          <p14:tracePt t="78202" x="1892300" y="5556250"/>
          <p14:tracePt t="78217" x="1790700" y="5568950"/>
          <p14:tracePt t="78234" x="1733550" y="5581650"/>
          <p14:tracePt t="78250" x="1682750" y="5600700"/>
          <p14:tracePt t="78267" x="1536700" y="5626100"/>
          <p14:tracePt t="78286" x="1422400" y="5645150"/>
          <p14:tracePt t="78301" x="1352550" y="5657850"/>
          <p14:tracePt t="78317" x="1320800" y="5676900"/>
          <p14:tracePt t="78333" x="1276350" y="5689600"/>
          <p14:tracePt t="78350" x="1206500" y="5721350"/>
          <p14:tracePt t="78367" x="1098550" y="5778500"/>
          <p14:tracePt t="78384" x="1003300" y="5835650"/>
          <p14:tracePt t="78401" x="946150" y="5886450"/>
          <p14:tracePt t="78417" x="908050" y="5937250"/>
          <p14:tracePt t="78434" x="895350" y="5981700"/>
          <p14:tracePt t="78450" x="889000" y="6026150"/>
          <p14:tracePt t="78467" x="889000" y="6070600"/>
          <p14:tracePt t="78484" x="889000" y="6134100"/>
          <p14:tracePt t="78501" x="908050" y="6235700"/>
          <p14:tracePt t="78518" x="914400" y="6311900"/>
          <p14:tracePt t="78534" x="927100" y="6375400"/>
          <p14:tracePt t="78550" x="946150" y="6438900"/>
          <p14:tracePt t="78567" x="977900" y="6515100"/>
          <p14:tracePt t="78584" x="1022350" y="6584950"/>
          <p14:tracePt t="78601" x="1073150" y="6642100"/>
          <p14:tracePt t="78617" x="1143000" y="6705600"/>
          <p14:tracePt t="78635" x="1206500" y="6731000"/>
          <p14:tracePt t="78652" x="1308100" y="6750050"/>
          <p14:tracePt t="78668" x="1485900" y="6769100"/>
          <p14:tracePt t="78685" x="1695450" y="6781800"/>
          <p14:tracePt t="78702" x="1879600" y="6781800"/>
          <p14:tracePt t="78718" x="2006600" y="6781800"/>
          <p14:tracePt t="78735" x="2057400" y="6781800"/>
          <p14:tracePt t="78752" x="2120900" y="6781800"/>
          <p14:tracePt t="78769" x="2171700" y="6781800"/>
          <p14:tracePt t="78785" x="2273300" y="6788150"/>
          <p14:tracePt t="78802" x="2425700" y="6788150"/>
          <p14:tracePt t="78818" x="2616200" y="6743700"/>
          <p14:tracePt t="78835" x="2813050" y="6686550"/>
          <p14:tracePt t="78852" x="2997200" y="6648450"/>
          <p14:tracePt t="78869" x="3060700" y="6635750"/>
          <p14:tracePt t="78886" x="3105150" y="6616700"/>
          <p14:tracePt t="78902" x="3149600" y="6610350"/>
          <p14:tracePt t="78919" x="3213100" y="6604000"/>
          <p14:tracePt t="78935" x="3302000" y="6597650"/>
          <p14:tracePt t="78952" x="3403600" y="6578600"/>
          <p14:tracePt t="78968" x="3479800" y="6527800"/>
          <p14:tracePt t="78986" x="3562350" y="6464300"/>
          <p14:tracePt t="79002" x="3606800" y="6426200"/>
          <p14:tracePt t="79019" x="3657600" y="6394450"/>
          <p14:tracePt t="79036" x="3702050" y="6369050"/>
          <p14:tracePt t="79052" x="3771900" y="6311900"/>
          <p14:tracePt t="79069" x="3841750" y="6261100"/>
          <p14:tracePt t="79085" x="3892550" y="6203950"/>
          <p14:tracePt t="79103" x="3911600" y="6178550"/>
          <p14:tracePt t="79118" x="3924300" y="6159500"/>
          <p14:tracePt t="79135" x="3956050" y="6140450"/>
          <p14:tracePt t="79152" x="3994150" y="6108700"/>
          <p14:tracePt t="79169" x="4038600" y="6083300"/>
          <p14:tracePt t="79186" x="4076700" y="6051550"/>
          <p14:tracePt t="79202" x="4114800" y="6026150"/>
          <p14:tracePt t="79220" x="4133850" y="6000750"/>
          <p14:tracePt t="79235" x="4146550" y="5994400"/>
          <p14:tracePt t="79253" x="4159250" y="5975350"/>
          <p14:tracePt t="79268" x="4171950" y="5962650"/>
          <p14:tracePt t="79286" x="4171950" y="5949950"/>
          <p14:tracePt t="79302" x="4171950" y="5930900"/>
          <p14:tracePt t="79319" x="4140200" y="5854700"/>
          <p14:tracePt t="79336" x="4089400" y="5797550"/>
          <p14:tracePt t="79352" x="4032250" y="5734050"/>
          <p14:tracePt t="79369" x="3930650" y="5670550"/>
          <p14:tracePt t="79385" x="3816350" y="5607050"/>
          <p14:tracePt t="79403" x="3670300" y="5549900"/>
          <p14:tracePt t="79419" x="3543300" y="5505450"/>
          <p14:tracePt t="79436" x="3492500" y="5492750"/>
          <p14:tracePt t="79453" x="3467100" y="5486400"/>
          <p14:tracePt t="79469" x="3429000" y="5486400"/>
          <p14:tracePt t="79486" x="3378200" y="5486400"/>
          <p14:tracePt t="79503" x="3327400" y="5499100"/>
          <p14:tracePt t="79519" x="3276600" y="5518150"/>
          <p14:tracePt t="79535" x="3244850" y="5549900"/>
          <p14:tracePt t="79552" x="3213100" y="5594350"/>
          <p14:tracePt t="79569" x="3187700" y="5702300"/>
          <p14:tracePt t="79586" x="3181350" y="5765800"/>
          <p14:tracePt t="79603" x="3181350" y="5791200"/>
          <p14:tracePt t="79619" x="3181350" y="5822950"/>
          <p14:tracePt t="79636" x="3194050" y="5842000"/>
          <p14:tracePt t="79653" x="3206750" y="5854700"/>
          <p14:tracePt t="79669" x="3282950" y="5918200"/>
          <p14:tracePt t="79686" x="3371850" y="5962650"/>
          <p14:tracePt t="79704" x="3543300" y="5994400"/>
          <p14:tracePt t="79719" x="3644900" y="6013450"/>
          <p14:tracePt t="79736" x="3683000" y="6019800"/>
          <p14:tracePt t="79752" x="3689350" y="6026150"/>
          <p14:tracePt t="79769" x="3752850" y="6007100"/>
          <p14:tracePt t="79787" x="3867150" y="5949950"/>
          <p14:tracePt t="79804" x="4000500" y="5899150"/>
          <p14:tracePt t="79820" x="4076700" y="5873750"/>
          <p14:tracePt t="79837" x="4095750" y="5861050"/>
          <p14:tracePt t="79854" x="4108450" y="5854700"/>
          <p14:tracePt t="79870" x="4108450" y="5842000"/>
          <p14:tracePt t="79887" x="4114800" y="5835650"/>
          <p14:tracePt t="79904" x="4114800" y="5829300"/>
          <p14:tracePt t="79921" x="4114800" y="5822950"/>
          <p14:tracePt t="79937" x="4102100" y="5810250"/>
          <p14:tracePt t="79954" x="4095750" y="5803900"/>
          <p14:tracePt t="79970" x="4083050" y="5791200"/>
          <p14:tracePt t="79987" x="4070350" y="5791200"/>
          <p14:tracePt t="80004" x="4013200" y="5791200"/>
          <p14:tracePt t="80021" x="3911600" y="5842000"/>
          <p14:tracePt t="80037" x="3727450" y="5918200"/>
          <p14:tracePt t="80054" x="3511550" y="6026150"/>
          <p14:tracePt t="80071" x="3314700" y="6140450"/>
          <p14:tracePt t="80087" x="3136900" y="6248400"/>
          <p14:tracePt t="80104" x="2940050" y="6350000"/>
          <p14:tracePt t="80121" x="2743200" y="6426200"/>
          <p14:tracePt t="80138" x="2584450" y="6464300"/>
          <p14:tracePt t="80154" x="2495550" y="6477000"/>
          <p14:tracePt t="80171" x="2432050" y="6496050"/>
          <p14:tracePt t="80187" x="2368550" y="6508750"/>
          <p14:tracePt t="80204" x="2273300" y="6546850"/>
          <p14:tracePt t="80222" x="2228850" y="6553200"/>
          <p14:tracePt t="80237" x="2127250" y="6597650"/>
          <p14:tracePt t="80255" x="2089150" y="6610350"/>
          <p14:tracePt t="80271" x="2076450" y="6623050"/>
          <p14:tracePt t="80287" x="2070100" y="6635750"/>
          <p14:tracePt t="80304" x="2057400" y="6642100"/>
          <p14:tracePt t="80321" x="2044700" y="6654800"/>
          <p14:tracePt t="80337" x="2038350" y="6667500"/>
          <p14:tracePt t="80354" x="2038350" y="6686550"/>
          <p14:tracePt t="80371" x="2038350" y="6699250"/>
          <p14:tracePt t="80387" x="2057400" y="6711950"/>
          <p14:tracePt t="80405" x="2095500" y="6731000"/>
          <p14:tracePt t="80420" x="2146300" y="6743700"/>
          <p14:tracePt t="80438" x="2209800" y="6750050"/>
          <p14:tracePt t="80454" x="2298700" y="6750050"/>
          <p14:tracePt t="80471" x="2527300" y="6718300"/>
          <p14:tracePt t="80488" x="2705100" y="6661150"/>
          <p14:tracePt t="80505" x="2838450" y="6616700"/>
          <p14:tracePt t="80521" x="2914650" y="6591300"/>
          <p14:tracePt t="80538" x="2984500" y="6565900"/>
          <p14:tracePt t="80555" x="3048000" y="6540500"/>
          <p14:tracePt t="80571" x="3149600" y="6477000"/>
          <p14:tracePt t="80588" x="3219450" y="6426200"/>
          <p14:tracePt t="80605" x="3276600" y="6394450"/>
          <p14:tracePt t="80622" x="3333750" y="6369050"/>
          <p14:tracePt t="80638" x="3378200" y="6337300"/>
          <p14:tracePt t="80654" x="3416300" y="6318250"/>
          <p14:tracePt t="80671" x="3435350" y="6305550"/>
          <p14:tracePt t="80688" x="3441700" y="6292850"/>
          <p14:tracePt t="80776" x="3441700" y="6286500"/>
          <p14:tracePt t="80814" x="3441700" y="6280150"/>
          <p14:tracePt t="80822" x="3441700" y="6267450"/>
          <p14:tracePt t="80900" x="3435350" y="6267450"/>
          <p14:tracePt t="80907" x="3397250" y="6286500"/>
          <p14:tracePt t="80915" x="3352800" y="6305550"/>
          <p14:tracePt t="80921" x="3187700" y="6369050"/>
          <p14:tracePt t="80938" x="3117850" y="6407150"/>
          <p14:tracePt t="80955" x="3060700" y="6432550"/>
          <p14:tracePt t="80971" x="3035300" y="6445250"/>
          <p14:tracePt t="80988" x="3022600" y="6451600"/>
          <p14:tracePt t="81005" x="3016250" y="6457950"/>
          <p14:tracePt t="81126" x="3054350" y="6457950"/>
          <p14:tracePt t="81134" x="3111500" y="6451600"/>
          <p14:tracePt t="81142" x="3194050" y="6438900"/>
          <p14:tracePt t="81148" x="3270250" y="6419850"/>
          <p14:tracePt t="81156" x="3371850" y="6369050"/>
          <p14:tracePt t="81173" x="3429000" y="6311900"/>
          <p14:tracePt t="81190" x="3492500" y="6235700"/>
          <p14:tracePt t="81206" x="3556000" y="6153150"/>
          <p14:tracePt t="81224" x="3613150" y="6070600"/>
          <p14:tracePt t="81239" x="3657600" y="6026150"/>
          <p14:tracePt t="81256" x="3689350" y="5988050"/>
          <p14:tracePt t="81273" x="3714750" y="5962650"/>
          <p14:tracePt t="81289" x="3727450" y="5949950"/>
          <p14:tracePt t="81306" x="3740150" y="5937250"/>
          <p14:tracePt t="81323" x="3752850" y="5924550"/>
          <p14:tracePt t="81339" x="3759200" y="5918200"/>
          <p14:tracePt t="81356" x="3765550" y="5905500"/>
          <p14:tracePt t="81373" x="3765550" y="5899150"/>
          <p14:tracePt t="81389" x="3765550" y="5892800"/>
          <p14:tracePt t="81764" x="3771900" y="5892800"/>
          <p14:tracePt t="81780" x="3778250" y="5892800"/>
          <p14:tracePt t="81802" x="3784600" y="5892800"/>
          <p14:tracePt t="81834" x="0" y="0"/>
        </p14:tracePtLst>
        <p14:tracePtLst>
          <p14:tracePt t="84354" x="4419600" y="2794000"/>
          <p14:tracePt t="84402" x="4425950" y="2794000"/>
          <p14:tracePt t="84420" x="4432300" y="2794000"/>
          <p14:tracePt t="84496" x="4432300" y="2800350"/>
          <p14:tracePt t="84504" x="4425950" y="2813050"/>
          <p14:tracePt t="84512" x="4413250" y="2825750"/>
          <p14:tracePt t="84520" x="4381500" y="2844800"/>
          <p14:tracePt t="84534" x="4362450" y="2857500"/>
          <p14:tracePt t="84550" x="4343400" y="2870200"/>
          <p14:tracePt t="84566" x="4324350" y="2876550"/>
          <p14:tracePt t="84582" x="4311650" y="2882900"/>
          <p14:tracePt t="84596" x="4292600" y="2889250"/>
          <p14:tracePt t="84612" x="4260850" y="2901950"/>
          <p14:tracePt t="84612" x="4248150" y="2901950"/>
          <p14:tracePt t="84645" x="4210050" y="2921000"/>
          <p14:tracePt t="84652" x="4178300" y="2927350"/>
          <p14:tracePt t="84661" x="4140200" y="2940050"/>
          <p14:tracePt t="84682" x="4102100" y="2952750"/>
          <p14:tracePt t="84695" x="4057650" y="2959100"/>
          <p14:tracePt t="84714" x="4013200" y="2971800"/>
          <p14:tracePt t="84730" x="3949700" y="2978150"/>
          <p14:tracePt t="84751" x="3905250" y="2990850"/>
          <p14:tracePt t="84767" x="3860800" y="2997200"/>
          <p14:tracePt t="84784" x="3810000" y="3003550"/>
          <p14:tracePt t="84799" x="3765550" y="3003550"/>
          <p14:tracePt t="84814" x="3714750" y="3003550"/>
          <p14:tracePt t="84828" x="3670300" y="3003550"/>
          <p14:tracePt t="84844" x="3619500" y="3003550"/>
          <p14:tracePt t="84844" x="3587750" y="3003550"/>
          <p14:tracePt t="84862" x="3524250" y="2997200"/>
          <p14:tracePt t="84878" x="3460750" y="2984500"/>
          <p14:tracePt t="84894" x="3409950" y="2965450"/>
          <p14:tracePt t="84911" x="3346450" y="2959100"/>
          <p14:tracePt t="84929" x="3302000" y="2952750"/>
          <p14:tracePt t="84945" x="3238500" y="2933700"/>
          <p14:tracePt t="84963" x="3200400" y="2921000"/>
          <p14:tracePt t="84979" x="3162300" y="2908300"/>
          <p14:tracePt t="84996" x="3143250" y="2895600"/>
          <p14:tracePt t="85012" x="3105150" y="2882900"/>
          <p14:tracePt t="85029" x="3041650" y="2863850"/>
          <p14:tracePt t="85046" x="2978150" y="2851150"/>
          <p14:tracePt t="85063" x="2901950" y="2832100"/>
          <p14:tracePt t="85079" x="2806700" y="2819400"/>
          <p14:tracePt t="85096" x="2768600" y="2819400"/>
          <p14:tracePt t="85112" x="2724150" y="2819400"/>
          <p14:tracePt t="85129" x="2667000" y="2806700"/>
          <p14:tracePt t="85146" x="2597150" y="2806700"/>
          <p14:tracePt t="85163" x="2514600" y="2819400"/>
          <p14:tracePt t="85179" x="2438400" y="2825750"/>
          <p14:tracePt t="85179" x="2413000" y="2825750"/>
          <p14:tracePt t="85196" x="2336800" y="2838450"/>
          <p14:tracePt t="85215" x="2241550" y="2838450"/>
          <p14:tracePt t="85229" x="2089150" y="2844800"/>
          <p14:tracePt t="85246" x="1962150" y="2857500"/>
          <p14:tracePt t="85262" x="1822450" y="2844800"/>
          <p14:tracePt t="85279" x="1720850" y="2825750"/>
          <p14:tracePt t="85296" x="1549400" y="2787650"/>
          <p14:tracePt t="85313" x="1435100" y="2768600"/>
          <p14:tracePt t="85329" x="1320800" y="2749550"/>
          <p14:tracePt t="85346" x="1238250" y="2743200"/>
          <p14:tracePt t="85363" x="1174750" y="2724150"/>
          <p14:tracePt t="85380" x="1130300" y="2717800"/>
          <p14:tracePt t="85396" x="1066800" y="2717800"/>
          <p14:tracePt t="85413" x="996950" y="2717800"/>
          <p14:tracePt t="85429" x="895350" y="2711450"/>
          <p14:tracePt t="85446" x="850900" y="2711450"/>
          <p14:tracePt t="85463" x="825500" y="2711450"/>
          <p14:tracePt t="85480" x="812800" y="2711450"/>
          <p14:tracePt t="85497" x="812800" y="2717800"/>
          <p14:tracePt t="85594" x="806450" y="2717800"/>
          <p14:tracePt t="85600" x="806450" y="2743200"/>
          <p14:tracePt t="85613" x="806450" y="2774950"/>
          <p14:tracePt t="85614" x="806450" y="2851150"/>
          <p14:tracePt t="85629" x="812800" y="2927350"/>
          <p14:tracePt t="85646" x="857250" y="2997200"/>
          <p14:tracePt t="85664" x="933450" y="3079750"/>
          <p14:tracePt t="85679" x="1009650" y="3117850"/>
          <p14:tracePt t="85697" x="1117600" y="3143250"/>
          <p14:tracePt t="85713" x="1200150" y="3149600"/>
          <p14:tracePt t="85730" x="1295400" y="3149600"/>
          <p14:tracePt t="85746" x="1384300" y="3149600"/>
          <p14:tracePt t="85763" x="1454150" y="3149600"/>
          <p14:tracePt t="85779" x="1517650" y="3149600"/>
          <p14:tracePt t="85797" x="1562100" y="3149600"/>
          <p14:tracePt t="85814" x="1606550" y="3149600"/>
          <p14:tracePt t="85830" x="1657350" y="3136900"/>
          <p14:tracePt t="85847" x="1720850" y="3117850"/>
          <p14:tracePt t="85863" x="1892300" y="3079750"/>
          <p14:tracePt t="85880" x="2038350" y="3041650"/>
          <p14:tracePt t="85897" x="2152650" y="3009900"/>
          <p14:tracePt t="85914" x="2266950" y="2990850"/>
          <p14:tracePt t="85930" x="2393950" y="2971800"/>
          <p14:tracePt t="85947" x="2520950" y="2952750"/>
          <p14:tracePt t="85964" x="2660650" y="2933700"/>
          <p14:tracePt t="85980" x="2768600" y="2895600"/>
          <p14:tracePt t="85997" x="2857500" y="2870200"/>
          <p14:tracePt t="86014" x="2933700" y="2844800"/>
          <p14:tracePt t="86030" x="2965450" y="2832100"/>
          <p14:tracePt t="86046" x="3009900" y="2819400"/>
          <p14:tracePt t="86064" x="3054350" y="2813050"/>
          <p14:tracePt t="86080" x="3117850" y="2813050"/>
          <p14:tracePt t="86097" x="3206750" y="2813050"/>
          <p14:tracePt t="86115" x="3314700" y="2813050"/>
          <p14:tracePt t="86130" x="3441700" y="2825750"/>
          <p14:tracePt t="86147" x="3530600" y="2838450"/>
          <p14:tracePt t="86163" x="3575050" y="2844800"/>
          <p14:tracePt t="86180" x="3587750" y="2851150"/>
          <p14:tracePt t="86197" x="3606800" y="2857500"/>
          <p14:tracePt t="86197" x="3619500" y="2857500"/>
          <p14:tracePt t="86217" x="3632200" y="2857500"/>
          <p14:tracePt t="86231" x="3663950" y="2870200"/>
          <p14:tracePt t="86248" x="3676650" y="2870200"/>
          <p14:tracePt t="86265" x="3689350" y="2870200"/>
          <p14:tracePt t="86281" x="3702050" y="2870200"/>
          <p14:tracePt t="86297" x="3733800" y="2870200"/>
          <p14:tracePt t="86314" x="3778250" y="2863850"/>
          <p14:tracePt t="86331" x="3822700" y="2851150"/>
          <p14:tracePt t="86347" x="3873500" y="2832100"/>
          <p14:tracePt t="86365" x="3879850" y="2832100"/>
          <p14:tracePt t="86464" x="3879850" y="2825750"/>
          <p14:tracePt t="86488" x="3879850" y="2819400"/>
          <p14:tracePt t="86496" x="3879850" y="2781300"/>
          <p14:tracePt t="86515" x="3873500" y="2768600"/>
          <p14:tracePt t="86515" x="3848100" y="2749550"/>
          <p14:tracePt t="86532" x="3816350" y="2736850"/>
          <p14:tracePt t="86549" x="3784600" y="2717800"/>
          <p14:tracePt t="86565" x="3740150" y="2705100"/>
          <p14:tracePt t="86581" x="3638550" y="2673350"/>
          <p14:tracePt t="86599" x="3562350" y="2647950"/>
          <p14:tracePt t="86615" x="3498850" y="2628900"/>
          <p14:tracePt t="86632" x="3397250" y="2609850"/>
          <p14:tracePt t="86648" x="3270250" y="2590800"/>
          <p14:tracePt t="86665" x="3162300" y="2590800"/>
          <p14:tracePt t="86681" x="2997200" y="2584450"/>
          <p14:tracePt t="86699" x="2882900" y="2584450"/>
          <p14:tracePt t="86716" x="2774950" y="2584450"/>
          <p14:tracePt t="86732" x="2686050" y="2584450"/>
          <p14:tracePt t="86748" x="2641600" y="2597150"/>
          <p14:tracePt t="86765" x="2597150" y="2603500"/>
          <p14:tracePt t="86781" x="2559050" y="2609850"/>
          <p14:tracePt t="86798" x="2451100" y="2616200"/>
          <p14:tracePt t="86815" x="2368550" y="2616200"/>
          <p14:tracePt t="86832" x="2254250" y="2635250"/>
          <p14:tracePt t="86849" x="2114550" y="2647950"/>
          <p14:tracePt t="86865" x="1949450" y="2667000"/>
          <p14:tracePt t="86882" x="1784350" y="2686050"/>
          <p14:tracePt t="86899" x="1676400" y="2698750"/>
          <p14:tracePt t="86916" x="1562100" y="2698750"/>
          <p14:tracePt t="86933" x="1460500" y="2698750"/>
          <p14:tracePt t="86948" x="1282700" y="2679700"/>
          <p14:tracePt t="86965" x="1028700" y="2679700"/>
          <p14:tracePt t="86982" x="800100" y="2673350"/>
          <p14:tracePt t="86999" x="647700" y="2673350"/>
          <p14:tracePt t="87016" x="577850" y="2673350"/>
          <p14:tracePt t="87032" x="565150" y="2673350"/>
          <p14:tracePt t="87049" x="552450" y="2673350"/>
          <p14:tracePt t="87065" x="514350" y="2686050"/>
          <p14:tracePt t="87082" x="450850" y="2711450"/>
          <p14:tracePt t="87098" x="387350" y="2724150"/>
          <p14:tracePt t="87116" x="342900" y="2743200"/>
          <p14:tracePt t="87132" x="336550" y="2743200"/>
          <p14:tracePt t="87149" x="317500" y="2762250"/>
          <p14:tracePt t="87166" x="304800" y="2774950"/>
          <p14:tracePt t="87182" x="298450" y="2787650"/>
          <p14:tracePt t="87200" x="292100" y="2800350"/>
          <p14:tracePt t="87216" x="292100" y="2806700"/>
          <p14:tracePt t="87232" x="285750" y="2825750"/>
          <p14:tracePt t="87248" x="285750" y="2863850"/>
          <p14:tracePt t="87248" x="285750" y="2895600"/>
          <p14:tracePt t="87266" x="304800" y="2946400"/>
          <p14:tracePt t="87282" x="349250" y="3016250"/>
          <p14:tracePt t="87299" x="412750" y="3086100"/>
          <p14:tracePt t="87316" x="444500" y="3124200"/>
          <p14:tracePt t="87332" x="501650" y="3155950"/>
          <p14:tracePt t="87349" x="565150" y="3181350"/>
          <p14:tracePt t="87365" x="704850" y="3200400"/>
          <p14:tracePt t="87382" x="1047750" y="3194050"/>
          <p14:tracePt t="87399" x="1263650" y="3187700"/>
          <p14:tracePt t="87416" x="1397000" y="3187700"/>
          <p14:tracePt t="87432" x="1460500" y="3168650"/>
          <p14:tracePt t="87449" x="1504950" y="3155950"/>
          <p14:tracePt t="87466" x="1549400" y="3136900"/>
          <p14:tracePt t="87483" x="1606550" y="3117850"/>
          <p14:tracePt t="87499" x="1701800" y="3073400"/>
          <p14:tracePt t="87517" x="1797050" y="3048000"/>
          <p14:tracePt t="87534" x="1885950" y="3028950"/>
          <p14:tracePt t="87550" x="1993900" y="3009900"/>
          <p14:tracePt t="87567" x="2108200" y="2990850"/>
          <p14:tracePt t="87583" x="2197100" y="2971800"/>
          <p14:tracePt t="87600" x="2368550" y="2946400"/>
          <p14:tracePt t="87618" x="2470150" y="2927350"/>
          <p14:tracePt t="87633" x="2584450" y="2908300"/>
          <p14:tracePt t="87650" x="2660650" y="2901950"/>
          <p14:tracePt t="87667" x="2711450" y="2895600"/>
          <p14:tracePt t="87684" x="2755900" y="2895600"/>
          <p14:tracePt t="87700" x="2838450" y="2895600"/>
          <p14:tracePt t="87717" x="2933700" y="2895600"/>
          <p14:tracePt t="87733" x="3168650" y="2895600"/>
          <p14:tracePt t="87750" x="3289300" y="2895600"/>
          <p14:tracePt t="87766" x="3390900" y="2908300"/>
          <p14:tracePt t="87783" x="3435350" y="2908300"/>
          <p14:tracePt t="87800" x="3454400" y="2908300"/>
          <p14:tracePt t="87817" x="3460750" y="2901950"/>
          <p14:tracePt t="87833" x="3486150" y="2895600"/>
          <p14:tracePt t="87851" x="3511550" y="2889250"/>
          <p14:tracePt t="87867" x="3549650" y="2882900"/>
          <p14:tracePt t="87883" x="3594100" y="2863850"/>
          <p14:tracePt t="87900" x="3613150" y="2851150"/>
          <p14:tracePt t="87917" x="3625850" y="2851150"/>
          <p14:tracePt t="87934" x="3638550" y="2844800"/>
          <p14:tracePt t="87950" x="3657600" y="2825750"/>
          <p14:tracePt t="87967" x="3695700" y="2813050"/>
          <p14:tracePt t="87984" x="3721100" y="2794000"/>
          <p14:tracePt t="88001" x="3752850" y="2781300"/>
          <p14:tracePt t="88017" x="3765550" y="2768600"/>
          <p14:tracePt t="88033" x="3771900" y="2768600"/>
          <p14:tracePt t="88050" x="3771900" y="2762250"/>
          <p14:tracePt t="88107" x="3771900" y="2755900"/>
          <p14:tracePt t="88114" x="3771900" y="2749550"/>
          <p14:tracePt t="88130" x="3771900" y="2743200"/>
          <p14:tracePt t="88143" x="3771900" y="2736850"/>
          <p14:tracePt t="88144" x="3771900" y="2730500"/>
          <p14:tracePt t="88150" x="3771900" y="2717800"/>
          <p14:tracePt t="88167" x="3759200" y="2692400"/>
          <p14:tracePt t="88184" x="3746500" y="2686050"/>
          <p14:tracePt t="88202" x="3708400" y="2667000"/>
          <p14:tracePt t="88217" x="3657600" y="2654300"/>
          <p14:tracePt t="88234" x="3543300" y="2616200"/>
          <p14:tracePt t="88250" x="3422650" y="2584450"/>
          <p14:tracePt t="88267" x="3333750" y="2559050"/>
          <p14:tracePt t="88284" x="3270250" y="2540000"/>
          <p14:tracePt t="88301" x="3175000" y="2520950"/>
          <p14:tracePt t="88317" x="3105150" y="2501900"/>
          <p14:tracePt t="88334" x="2978150" y="2495550"/>
          <p14:tracePt t="88351" x="2825750" y="2482850"/>
          <p14:tracePt t="88368" x="2647950" y="2482850"/>
          <p14:tracePt t="88385" x="2489200" y="2482850"/>
          <p14:tracePt t="88401" x="2349500" y="2489200"/>
          <p14:tracePt t="88401" x="2279650" y="2495550"/>
          <p14:tracePt t="88419" x="2127250" y="2508250"/>
          <p14:tracePt t="88434" x="1962150" y="2514600"/>
          <p14:tracePt t="88451" x="1797050" y="2514600"/>
          <p14:tracePt t="88467" x="1663700" y="2514600"/>
          <p14:tracePt t="88484" x="1587500" y="2527300"/>
          <p14:tracePt t="88501" x="1536700" y="2540000"/>
          <p14:tracePt t="88517" x="1441450" y="2559050"/>
          <p14:tracePt t="88535" x="1327150" y="2578100"/>
          <p14:tracePt t="88552" x="1212850" y="2597150"/>
          <p14:tracePt t="88568" x="1111250" y="2609850"/>
          <p14:tracePt t="88585" x="1054100" y="2628900"/>
          <p14:tracePt t="88601" x="1009650" y="2641600"/>
          <p14:tracePt t="88618" x="977900" y="2654300"/>
          <p14:tracePt t="88635" x="939800" y="2673350"/>
          <p14:tracePt t="88652" x="869950" y="2692400"/>
          <p14:tracePt t="88669" x="825500" y="2711450"/>
          <p14:tracePt t="88686" x="774700" y="2724150"/>
          <p14:tracePt t="88704" x="755650" y="2736850"/>
          <p14:tracePt t="88720" x="730250" y="2762250"/>
          <p14:tracePt t="88737" x="711200" y="2787650"/>
          <p14:tracePt t="88753" x="698500" y="2819400"/>
          <p14:tracePt t="88768" x="685800" y="2838450"/>
          <p14:tracePt t="88785" x="679450" y="2863850"/>
          <p14:tracePt t="88801" x="673100" y="2908300"/>
          <p14:tracePt t="88818" x="673100" y="2952750"/>
          <p14:tracePt t="88835" x="673100" y="3003550"/>
          <p14:tracePt t="88851" x="673100" y="3035300"/>
          <p14:tracePt t="88868" x="673100" y="3079750"/>
          <p14:tracePt t="88885" x="685800" y="3092450"/>
          <p14:tracePt t="88901" x="692150" y="3098800"/>
          <p14:tracePt t="88919" x="723900" y="3117850"/>
          <p14:tracePt t="88935" x="768350" y="3130550"/>
          <p14:tracePt t="88951" x="819150" y="3143250"/>
          <p14:tracePt t="88968" x="933450" y="3155950"/>
          <p14:tracePt t="88985" x="1155700" y="3187700"/>
          <p14:tracePt t="89003" x="1371600" y="3187700"/>
          <p14:tracePt t="89018" x="1587500" y="3181350"/>
          <p14:tracePt t="89035" x="1765300" y="3181350"/>
          <p14:tracePt t="89052" x="1873250" y="3181350"/>
          <p14:tracePt t="89069" x="1962150" y="3162300"/>
          <p14:tracePt t="89085" x="2171700" y="3130550"/>
          <p14:tracePt t="89103" x="2311400" y="3111500"/>
          <p14:tracePt t="89118" x="2451100" y="3092450"/>
          <p14:tracePt t="89135" x="2590800" y="3073400"/>
          <p14:tracePt t="89152" x="2717800" y="3060700"/>
          <p14:tracePt t="89168" x="2832100" y="3041650"/>
          <p14:tracePt t="89185" x="2971800" y="3035300"/>
          <p14:tracePt t="89204" x="3136900" y="3022600"/>
          <p14:tracePt t="89219" x="3359150" y="2990850"/>
          <p14:tracePt t="89236" x="3435350" y="2978150"/>
          <p14:tracePt t="89253" x="3479800" y="2959100"/>
          <p14:tracePt t="89269" x="3524250" y="2946400"/>
          <p14:tracePt t="89285" x="3556000" y="2933700"/>
          <p14:tracePt t="89303" x="3613150" y="2914650"/>
          <p14:tracePt t="89319" x="3708400" y="2895600"/>
          <p14:tracePt t="89336" x="3746500" y="2889250"/>
          <p14:tracePt t="89353" x="3778250" y="2876550"/>
          <p14:tracePt t="89369" x="3784600" y="2876550"/>
          <p14:tracePt t="89430" x="3790950" y="2876550"/>
          <p14:tracePt t="89439" x="3797300" y="2876550"/>
          <p14:tracePt t="89453" x="3835400" y="2857500"/>
          <p14:tracePt t="89454" x="3854450" y="2851150"/>
          <p14:tracePt t="89469" x="3873500" y="2838450"/>
          <p14:tracePt t="89486" x="3886200" y="2832100"/>
          <p14:tracePt t="89502" x="3898900" y="2819400"/>
          <p14:tracePt t="89519" x="3911600" y="2806700"/>
          <p14:tracePt t="89536" x="3917950" y="2800350"/>
          <p14:tracePt t="89553" x="3924300" y="2794000"/>
          <p14:tracePt t="89570" x="3930650" y="2794000"/>
          <p14:tracePt t="89670" x="3930650" y="2787650"/>
          <p14:tracePt t="89694" x="3930650" y="2781300"/>
          <p14:tracePt t="89695" x="3917950" y="2768600"/>
          <p14:tracePt t="89719" x="3898900" y="2762250"/>
          <p14:tracePt t="89720" x="3886200" y="2755900"/>
          <p14:tracePt t="89737" x="3860800" y="2749550"/>
          <p14:tracePt t="89740" x="3816350" y="2730500"/>
          <p14:tracePt t="89754" x="3765550" y="2717800"/>
          <p14:tracePt t="89770" x="3708400" y="2705100"/>
          <p14:tracePt t="89787" x="3632200" y="2679700"/>
          <p14:tracePt t="89804" x="3600450" y="2667000"/>
          <p14:tracePt t="89821" x="3568700" y="2660650"/>
          <p14:tracePt t="89837" x="3543300" y="2647950"/>
          <p14:tracePt t="89853" x="3505200" y="2635250"/>
          <p14:tracePt t="89870" x="3473450" y="2635250"/>
          <p14:tracePt t="89886" x="3429000" y="2628900"/>
          <p14:tracePt t="89886" x="3403600" y="2622550"/>
          <p14:tracePt t="89905" x="3365500" y="2616200"/>
          <p14:tracePt t="89920" x="3308350" y="2597150"/>
          <p14:tracePt t="89937" x="3244850" y="2584450"/>
          <p14:tracePt t="89953" x="3130550" y="2565400"/>
          <p14:tracePt t="89970" x="3054350" y="2546350"/>
          <p14:tracePt t="89987" x="3016250" y="2546350"/>
          <p14:tracePt t="90004" x="2959100" y="2546350"/>
          <p14:tracePt t="90020" x="2921000" y="2540000"/>
          <p14:tracePt t="90037" x="2876550" y="2540000"/>
          <p14:tracePt t="90054" x="2832100" y="2540000"/>
          <p14:tracePt t="90069" x="2787650" y="2540000"/>
          <p14:tracePt t="90087" x="2736850" y="2540000"/>
          <p14:tracePt t="90104" x="2686050" y="2540000"/>
          <p14:tracePt t="90120" x="2622550" y="2540000"/>
          <p14:tracePt t="90137" x="2533650" y="2540000"/>
          <p14:tracePt t="90154" x="2470150" y="2540000"/>
          <p14:tracePt t="90170" x="2419350" y="2540000"/>
          <p14:tracePt t="90187" x="2374900" y="2540000"/>
          <p14:tracePt t="90206" x="2317750" y="2540000"/>
          <p14:tracePt t="90220" x="2273300" y="2552700"/>
          <p14:tracePt t="90237" x="2203450" y="2559050"/>
          <p14:tracePt t="90255" x="2152650" y="2571750"/>
          <p14:tracePt t="90271" x="2089150" y="2578100"/>
          <p14:tracePt t="90287" x="2012950" y="2597150"/>
          <p14:tracePt t="90305" x="1917700" y="2616200"/>
          <p14:tracePt t="90322" x="1803400" y="2635250"/>
          <p14:tracePt t="90337" x="1714500" y="2654300"/>
          <p14:tracePt t="90355" x="1612900" y="2673350"/>
          <p14:tracePt t="90371" x="1441450" y="2698750"/>
          <p14:tracePt t="90388" x="1289050" y="2711450"/>
          <p14:tracePt t="90403" x="1181100" y="2711450"/>
          <p14:tracePt t="90421" x="1092200" y="2711450"/>
          <p14:tracePt t="90437" x="996950" y="2711450"/>
          <p14:tracePt t="90454" x="927100" y="2711450"/>
          <p14:tracePt t="90471" x="863600" y="2711450"/>
          <p14:tracePt t="90487" x="793750" y="2711450"/>
          <p14:tracePt t="90505" x="749300" y="2711450"/>
          <p14:tracePt t="90521" x="704850" y="2711450"/>
          <p14:tracePt t="90537" x="654050" y="2711450"/>
          <p14:tracePt t="90554" x="609600" y="2711450"/>
          <p14:tracePt t="90571" x="577850" y="2711450"/>
          <p14:tracePt t="90588" x="546100" y="2717800"/>
          <p14:tracePt t="90604" x="533400" y="2724150"/>
          <p14:tracePt t="90621" x="520700" y="2730500"/>
          <p14:tracePt t="90638" x="508000" y="2736850"/>
          <p14:tracePt t="90655" x="495300" y="2749550"/>
          <p14:tracePt t="90671" x="488950" y="2774950"/>
          <p14:tracePt t="90688" x="488950" y="2800350"/>
          <p14:tracePt t="90705" x="488950" y="2838450"/>
          <p14:tracePt t="90721" x="520700" y="2882900"/>
          <p14:tracePt t="90738" x="577850" y="2921000"/>
          <p14:tracePt t="90755" x="673100" y="2965450"/>
          <p14:tracePt t="90772" x="838200" y="3009900"/>
          <p14:tracePt t="90789" x="952500" y="3028950"/>
          <p14:tracePt t="90805" x="1047750" y="3054350"/>
          <p14:tracePt t="90822" x="1111250" y="3067050"/>
          <p14:tracePt t="90838" x="1181100" y="3067050"/>
          <p14:tracePt t="90855" x="1270000" y="3067050"/>
          <p14:tracePt t="90871" x="1327150" y="3067050"/>
          <p14:tracePt t="90888" x="1390650" y="3067050"/>
          <p14:tracePt t="90904" x="1454150" y="3067050"/>
          <p14:tracePt t="90921" x="1543050" y="3054350"/>
          <p14:tracePt t="90939" x="1631950" y="3041650"/>
          <p14:tracePt t="90955" x="1676400" y="3035300"/>
          <p14:tracePt t="90972" x="1720850" y="3028950"/>
          <p14:tracePt t="90989" x="1784350" y="3016250"/>
          <p14:tracePt t="91005" x="1866900" y="3009900"/>
          <p14:tracePt t="91022" x="1981200" y="2990850"/>
          <p14:tracePt t="91038" x="2095500" y="2971800"/>
          <p14:tracePt t="91055" x="2178050" y="2965450"/>
          <p14:tracePt t="91073" x="2222500" y="2959100"/>
          <p14:tracePt t="91089" x="2266950" y="2946400"/>
          <p14:tracePt t="91105" x="2330450" y="2940050"/>
          <p14:tracePt t="91122" x="2400300" y="2933700"/>
          <p14:tracePt t="91139" x="2476500" y="2927350"/>
          <p14:tracePt t="91156" x="2565400" y="2921000"/>
          <p14:tracePt t="91173" x="2622550" y="2908300"/>
          <p14:tracePt t="91189" x="2692400" y="2908300"/>
          <p14:tracePt t="91206" x="2787650" y="2908300"/>
          <p14:tracePt t="91222" x="2870200" y="2908300"/>
          <p14:tracePt t="91239" x="2959100" y="2921000"/>
          <p14:tracePt t="91255" x="3016250" y="2921000"/>
          <p14:tracePt t="91272" x="3060700" y="2927350"/>
          <p14:tracePt t="91289" x="3105150" y="2927350"/>
          <p14:tracePt t="91289" x="3124200" y="2927350"/>
          <p14:tracePt t="91307" x="3168650" y="2927350"/>
          <p14:tracePt t="91323" x="3194050" y="2927350"/>
          <p14:tracePt t="91339" x="3213100" y="2927350"/>
          <p14:tracePt t="91356" x="3238500" y="2927350"/>
          <p14:tracePt t="91372" x="3263900" y="2927350"/>
          <p14:tracePt t="91389" x="3321050" y="2933700"/>
          <p14:tracePt t="91407" x="3359150" y="2933700"/>
          <p14:tracePt t="91423" x="3403600" y="2946400"/>
          <p14:tracePt t="91439" x="3448050" y="2946400"/>
          <p14:tracePt t="91456" x="3486150" y="2946400"/>
          <p14:tracePt t="91473" x="3530600" y="2946400"/>
          <p14:tracePt t="91490" x="3575050" y="2940050"/>
          <p14:tracePt t="91506" x="3632200" y="2933700"/>
          <p14:tracePt t="91523" x="3657600" y="2927350"/>
          <p14:tracePt t="91540" x="3676650" y="2921000"/>
          <p14:tracePt t="91556" x="3695700" y="2914650"/>
          <p14:tracePt t="91573" x="3714750" y="2908300"/>
          <p14:tracePt t="91590" x="3733800" y="2895600"/>
          <p14:tracePt t="91606" x="3746500" y="2895600"/>
          <p14:tracePt t="91623" x="3765550" y="2889250"/>
          <p14:tracePt t="91641" x="3771900" y="2876550"/>
          <p14:tracePt t="91657" x="3784600" y="2863850"/>
          <p14:tracePt t="91673" x="3810000" y="2851150"/>
          <p14:tracePt t="91690" x="3835400" y="2838450"/>
          <p14:tracePt t="91707" x="3841750" y="2819400"/>
          <p14:tracePt t="91723" x="3854450" y="2806700"/>
          <p14:tracePt t="91739" x="3873500" y="2787650"/>
          <p14:tracePt t="91756" x="3879850" y="2781300"/>
          <p14:tracePt t="91773" x="3886200" y="2774950"/>
          <p14:tracePt t="92068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smtClean="0"/>
              <a:t>238</a:t>
            </a:r>
            <a:r>
              <a:rPr lang="en-US" smtClean="0"/>
              <a:t>Pu production</a:t>
            </a:r>
            <a:endParaRPr lang="en-US" baseline="3000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153400" cy="2590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1600" baseline="30000" dirty="0" smtClean="0"/>
              <a:t>238</a:t>
            </a:r>
            <a:r>
              <a:rPr lang="en-US" sz="1600" dirty="0" smtClean="0"/>
              <a:t>Pu prepared at Savannah River by irradiating NpO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particles embedded in an aluminum matrix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Anion exchange in nitric acid solution was used to separate the Np and Pu from the fission products 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Then separate Pu from Np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Irradiated aluminum targets dissolved in 10 M nitric acid containing small amounts of KF and mercuric nitrate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nitric acid solution was treated to give a nitric acid concentration of 8 M and ferrous </a:t>
            </a:r>
            <a:r>
              <a:rPr lang="en-US" sz="1400" dirty="0" err="1" smtClean="0"/>
              <a:t>sulfamate</a:t>
            </a:r>
            <a:r>
              <a:rPr lang="en-US" sz="1400" dirty="0" smtClean="0"/>
              <a:t> was used to adjust the valence of Np and Pu to the tetravalent state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A first stage of anion exchange on a </a:t>
            </a:r>
            <a:r>
              <a:rPr lang="en-US" sz="1600" dirty="0" err="1" smtClean="0"/>
              <a:t>Dowex</a:t>
            </a:r>
            <a:r>
              <a:rPr lang="en-US" sz="1600" dirty="0" smtClean="0"/>
              <a:t> I type resin separated the Np(IV) and Pu(IV) (held on the resin as anionic </a:t>
            </a:r>
            <a:r>
              <a:rPr lang="en-US" sz="1600" dirty="0" err="1" smtClean="0"/>
              <a:t>nitrato</a:t>
            </a:r>
            <a:r>
              <a:rPr lang="en-US" sz="1600" dirty="0" smtClean="0"/>
              <a:t> complexes) from the aluminum and the bulk of the fission products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In the second stage of anion exchange, Pu(IV) and Np(IV) were again bound to the column and the Pu selectively eluted as Pu(III) using 5.5 M nitric acid 0.05 M ferrous </a:t>
            </a:r>
            <a:r>
              <a:rPr lang="en-US" sz="1600" dirty="0" err="1" smtClean="0"/>
              <a:t>sulfamate</a:t>
            </a:r>
            <a:r>
              <a:rPr lang="en-US" sz="1600" dirty="0" smtClean="0"/>
              <a:t> and 0.05 M hydrazine.  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Np(IV) was eluted from the second column with 0.35 M nitric acid, precipitated as the oxalate complex, and then calcined to NpO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for reuse in new targets</a:t>
            </a:r>
          </a:p>
          <a:p>
            <a:pPr>
              <a:lnSpc>
                <a:spcPct val="80000"/>
              </a:lnSpc>
            </a:pPr>
            <a:r>
              <a:rPr lang="en-US" sz="1600" baseline="30000" dirty="0" smtClean="0"/>
              <a:t>238</a:t>
            </a:r>
            <a:r>
              <a:rPr lang="en-US" sz="1600" dirty="0" smtClean="0"/>
              <a:t>Pu was purified in a third stage of anion exchange and the eluted </a:t>
            </a:r>
            <a:r>
              <a:rPr lang="en-US" sz="1600" baseline="30000" dirty="0" smtClean="0"/>
              <a:t>238</a:t>
            </a:r>
            <a:r>
              <a:rPr lang="en-US" sz="1600" dirty="0" smtClean="0"/>
              <a:t>Pu nitrate solution sent on for further processing into PuO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or other compounds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902075" y="4051301"/>
            <a:ext cx="388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9pPr>
          </a:lstStyle>
          <a:p>
            <a:r>
              <a:rPr lang="en-US" altLang="en-US" b="1" dirty="0">
                <a:latin typeface="Arial" charset="0"/>
              </a:rPr>
              <a:t>General Purpose</a:t>
            </a:r>
          </a:p>
          <a:p>
            <a:r>
              <a:rPr lang="en-US" altLang="en-US" b="1" dirty="0">
                <a:latin typeface="Arial" charset="0"/>
              </a:rPr>
              <a:t>Heat Source - GPHS</a:t>
            </a: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3810000" y="5877719"/>
            <a:ext cx="2393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9pPr>
          </a:lstStyle>
          <a:p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Iridium-clad capsule</a:t>
            </a: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3810000" y="4884738"/>
            <a:ext cx="3556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9pPr>
          </a:lstStyle>
          <a:p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Equatorial tungsten</a:t>
            </a:r>
          </a:p>
          <a:p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arc weld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112420"/>
            <a:ext cx="1831975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3900061"/>
            <a:ext cx="35115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84213" y="3852863"/>
            <a:ext cx="3455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9pPr>
          </a:lstStyle>
          <a:p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62.5 Watt: 152g </a:t>
            </a:r>
            <a:r>
              <a:rPr lang="en-US" altLang="en-US" b="1" baseline="30000" dirty="0">
                <a:solidFill>
                  <a:srgbClr val="FFFF00"/>
                </a:solidFill>
                <a:latin typeface="Arial" charset="0"/>
              </a:rPr>
              <a:t>238</a:t>
            </a:r>
            <a:r>
              <a:rPr lang="en-US" altLang="en-US" b="1" dirty="0">
                <a:solidFill>
                  <a:srgbClr val="FFFF00"/>
                </a:solidFill>
                <a:latin typeface="Arial" charset="0"/>
              </a:rPr>
              <a:t>PuO</a:t>
            </a:r>
            <a:r>
              <a:rPr lang="en-US" altLang="en-US" b="1" baseline="-25000" dirty="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28"/>
    </mc:Choice>
    <mc:Fallback xmlns="">
      <p:transition spd="slow" advTm="168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14" x="3067050" y="977900"/>
          <p14:tracePt t="9842" x="3060700" y="977900"/>
          <p14:tracePt t="9849" x="3041650" y="958850"/>
          <p14:tracePt t="9865" x="3022600" y="952500"/>
          <p14:tracePt t="9873" x="2990850" y="933450"/>
          <p14:tracePt t="9881" x="2959100" y="914400"/>
          <p14:tracePt t="9915" x="2921000" y="901700"/>
          <p14:tracePt t="9916" x="2882900" y="889000"/>
          <p14:tracePt t="9932" x="2825750" y="876300"/>
          <p14:tracePt t="9953" x="2768600" y="857250"/>
          <p14:tracePt t="9969" x="2660650" y="844550"/>
          <p14:tracePt t="9985" x="2514600" y="825500"/>
          <p14:tracePt t="10001" x="2374900" y="819150"/>
          <p14:tracePt t="10017" x="2216150" y="800100"/>
          <p14:tracePt t="10033" x="2108200" y="800100"/>
          <p14:tracePt t="10049" x="2012950" y="800100"/>
          <p14:tracePt t="10049" x="1974850" y="800100"/>
          <p14:tracePt t="10066" x="1930400" y="800100"/>
          <p14:tracePt t="10082" x="1873250" y="800100"/>
          <p14:tracePt t="10098" x="1797050" y="800100"/>
          <p14:tracePt t="10115" x="1708150" y="800100"/>
          <p14:tracePt t="10132" x="1581150" y="800100"/>
          <p14:tracePt t="10148" x="1460500" y="800100"/>
          <p14:tracePt t="10165" x="1339850" y="793750"/>
          <p14:tracePt t="10182" x="1206500" y="787400"/>
          <p14:tracePt t="10198" x="1085850" y="774700"/>
          <p14:tracePt t="10215" x="946150" y="774700"/>
          <p14:tracePt t="10232" x="857250" y="774700"/>
          <p14:tracePt t="10248" x="774700" y="774700"/>
          <p14:tracePt t="10266" x="736600" y="781050"/>
          <p14:tracePt t="10282" x="698500" y="787400"/>
          <p14:tracePt t="10298" x="679450" y="806450"/>
          <p14:tracePt t="10315" x="654050" y="819150"/>
          <p14:tracePt t="10332" x="635000" y="825500"/>
          <p14:tracePt t="10349" x="596900" y="838200"/>
          <p14:tracePt t="10366" x="571500" y="863600"/>
          <p14:tracePt t="10382" x="533400" y="882650"/>
          <p14:tracePt t="10400" x="508000" y="914400"/>
          <p14:tracePt t="10416" x="495300" y="933450"/>
          <p14:tracePt t="10432" x="488950" y="933450"/>
          <p14:tracePt t="10449" x="476250" y="939800"/>
          <p14:tracePt t="10466" x="463550" y="939800"/>
          <p14:tracePt t="10482" x="457200" y="946150"/>
          <p14:tracePt t="10499" x="438150" y="958850"/>
          <p14:tracePt t="10516" x="419100" y="971550"/>
          <p14:tracePt t="10532" x="412750" y="1003300"/>
          <p14:tracePt t="10549" x="406400" y="1003300"/>
          <p14:tracePt t="10565" x="406400" y="1016000"/>
          <p14:tracePt t="10582" x="400050" y="1028700"/>
          <p14:tracePt t="10599" x="400050" y="1035050"/>
          <p14:tracePt t="10616" x="400050" y="1041400"/>
          <p14:tracePt t="10632" x="400050" y="1047750"/>
          <p14:tracePt t="10649" x="457200" y="1047750"/>
          <p14:tracePt t="10666" x="527050" y="1047750"/>
          <p14:tracePt t="10682" x="596900" y="1054100"/>
          <p14:tracePt t="10699" x="654050" y="1054100"/>
          <p14:tracePt t="10716" x="698500" y="1066800"/>
          <p14:tracePt t="10733" x="723900" y="1092200"/>
          <p14:tracePt t="10749" x="736600" y="1136650"/>
          <p14:tracePt t="10766" x="762000" y="1193800"/>
          <p14:tracePt t="10783" x="781050" y="1238250"/>
          <p14:tracePt t="10800" x="800100" y="1263650"/>
          <p14:tracePt t="10816" x="812800" y="1295400"/>
          <p14:tracePt t="10833" x="819150" y="1308100"/>
          <p14:tracePt t="10849" x="819150" y="1339850"/>
          <p14:tracePt t="10866" x="819150" y="1358900"/>
          <p14:tracePt t="10883" x="819150" y="1371600"/>
          <p14:tracePt t="10900" x="819150" y="1409700"/>
          <p14:tracePt t="10917" x="819150" y="1422400"/>
          <p14:tracePt t="10933" x="819150" y="1435100"/>
          <p14:tracePt t="10950" x="844550" y="1460500"/>
          <p14:tracePt t="10966" x="850900" y="1466850"/>
          <p14:tracePt t="10983" x="869950" y="1492250"/>
          <p14:tracePt t="11000" x="895350" y="1511300"/>
          <p14:tracePt t="11016" x="920750" y="1517650"/>
          <p14:tracePt t="11033" x="965200" y="1517650"/>
          <p14:tracePt t="11050" x="996950" y="1524000"/>
          <p14:tracePt t="11066" x="1054100" y="1530350"/>
          <p14:tracePt t="11083" x="1104900" y="1536700"/>
          <p14:tracePt t="11100" x="1130300" y="1536700"/>
          <p14:tracePt t="11117" x="1162050" y="1536700"/>
          <p14:tracePt t="11133" x="1168400" y="1536700"/>
          <p14:tracePt t="11150" x="1174750" y="1536700"/>
          <p14:tracePt t="11167" x="1200150" y="1536700"/>
          <p14:tracePt t="11183" x="1231900" y="1536700"/>
          <p14:tracePt t="11200" x="1263650" y="1536700"/>
          <p14:tracePt t="11217" x="1320800" y="1530350"/>
          <p14:tracePt t="11234" x="1352550" y="1530350"/>
          <p14:tracePt t="11250" x="1384300" y="1524000"/>
          <p14:tracePt t="11267" x="1422400" y="1524000"/>
          <p14:tracePt t="11283" x="1441450" y="1524000"/>
          <p14:tracePt t="11300" x="1460500" y="1517650"/>
          <p14:tracePt t="11317" x="1492250" y="1511300"/>
          <p14:tracePt t="11334" x="1524000" y="1504950"/>
          <p14:tracePt t="11350" x="1562100" y="1498600"/>
          <p14:tracePt t="11367" x="1574800" y="1498600"/>
          <p14:tracePt t="11384" x="1593850" y="1498600"/>
          <p14:tracePt t="11400" x="1619250" y="1498600"/>
          <p14:tracePt t="11417" x="1625600" y="1498600"/>
          <p14:tracePt t="11434" x="1631950" y="1498600"/>
          <p14:tracePt t="11450" x="1638300" y="1498600"/>
          <p14:tracePt t="11467" x="1651000" y="1498600"/>
          <p14:tracePt t="11505" x="1657350" y="1498600"/>
          <p14:tracePt t="11585" x="1670050" y="1498600"/>
          <p14:tracePt t="11601" x="1682750" y="1498600"/>
          <p14:tracePt t="11610" x="1689100" y="1498600"/>
          <p14:tracePt t="11617" x="1701800" y="1498600"/>
          <p14:tracePt t="11649" x="1708150" y="1498600"/>
          <p14:tracePt t="11665" x="1714500" y="1498600"/>
          <p14:tracePt t="11676" x="1720850" y="1498600"/>
          <p14:tracePt t="11677" x="1727200" y="1498600"/>
          <p14:tracePt t="11684" x="1739900" y="1498600"/>
          <p14:tracePt t="11701" x="1784350" y="1498600"/>
          <p14:tracePt t="11717" x="1803400" y="1498600"/>
          <p14:tracePt t="11734" x="1828800" y="1498600"/>
          <p14:tracePt t="11751" x="1854200" y="1498600"/>
          <p14:tracePt t="11767" x="1873250" y="1498600"/>
          <p14:tracePt t="11784" x="1905000" y="1498600"/>
          <p14:tracePt t="11802" x="1911350" y="1498600"/>
          <p14:tracePt t="11818" x="1949450" y="1498600"/>
          <p14:tracePt t="11834" x="1968500" y="1498600"/>
          <p14:tracePt t="11851" x="1981200" y="1498600"/>
          <p14:tracePt t="11868" x="2006600" y="1498600"/>
          <p14:tracePt t="11884" x="2044700" y="1492250"/>
          <p14:tracePt t="11902" x="2063750" y="1473200"/>
          <p14:tracePt t="11918" x="2082800" y="1473200"/>
          <p14:tracePt t="11935" x="2108200" y="1466850"/>
          <p14:tracePt t="11952" x="2120900" y="1460500"/>
          <p14:tracePt t="11968" x="2139950" y="1460500"/>
          <p14:tracePt t="11984" x="2165350" y="1460500"/>
          <p14:tracePt t="12002" x="2228850" y="1447800"/>
          <p14:tracePt t="12018" x="2266950" y="1435100"/>
          <p14:tracePt t="12034" x="2311400" y="1422400"/>
          <p14:tracePt t="12052" x="2343150" y="1416050"/>
          <p14:tracePt t="12068" x="2362200" y="1409700"/>
          <p14:tracePt t="12085" x="2362200" y="1403350"/>
          <p14:tracePt t="12102" x="2368550" y="1403350"/>
          <p14:tracePt t="12118" x="2374900" y="1403350"/>
          <p14:tracePt t="12177" x="2381250" y="1403350"/>
          <p14:tracePt t="12186" x="2393950" y="1403350"/>
          <p14:tracePt t="12189" x="2425700" y="1397000"/>
          <p14:tracePt t="12202" x="2438400" y="1397000"/>
          <p14:tracePt t="12219" x="2451100" y="1384300"/>
          <p14:tracePt t="12235" x="2457450" y="1384300"/>
          <p14:tracePt t="12272" x="2463800" y="1384300"/>
          <p14:tracePt t="12285" x="2476500" y="1384300"/>
          <p14:tracePt t="12302" x="2482850" y="1384300"/>
          <p14:tracePt t="12321" x="2489200" y="1384300"/>
          <p14:tracePt t="12322" x="2495550" y="1384300"/>
          <p14:tracePt t="12335" x="2501900" y="1384300"/>
          <p14:tracePt t="12352" x="2520950" y="1384300"/>
          <p14:tracePt t="12369" x="2552700" y="1397000"/>
          <p14:tracePt t="12386" x="2590800" y="1409700"/>
          <p14:tracePt t="12402" x="2616200" y="1409700"/>
          <p14:tracePt t="12419" x="2667000" y="1409700"/>
          <p14:tracePt t="12435" x="2692400" y="1409700"/>
          <p14:tracePt t="12452" x="2724150" y="1409700"/>
          <p14:tracePt t="12469" x="2743200" y="1409700"/>
          <p14:tracePt t="12485" x="2749550" y="1409700"/>
          <p14:tracePt t="12502" x="2762250" y="1409700"/>
          <p14:tracePt t="12519" x="2781300" y="1409700"/>
          <p14:tracePt t="12535" x="2806700" y="1409700"/>
          <p14:tracePt t="12552" x="2851150" y="1409700"/>
          <p14:tracePt t="12569" x="2876550" y="1409700"/>
          <p14:tracePt t="12586" x="2889250" y="1409700"/>
          <p14:tracePt t="12602" x="2908300" y="1409700"/>
          <p14:tracePt t="12620" x="2927350" y="1409700"/>
          <p14:tracePt t="12636" x="2959100" y="1409700"/>
          <p14:tracePt t="12652" x="2997200" y="1409700"/>
          <p14:tracePt t="12669" x="3041650" y="1409700"/>
          <p14:tracePt t="12686" x="3073400" y="1409700"/>
          <p14:tracePt t="12702" x="3092450" y="1409700"/>
          <p14:tracePt t="12719" x="3098800" y="1409700"/>
          <p14:tracePt t="12736" x="3111500" y="1409700"/>
          <p14:tracePt t="12736" x="3117850" y="1409700"/>
          <p14:tracePt t="12753" x="3130550" y="1403350"/>
          <p14:tracePt t="12769" x="3143250" y="1403350"/>
          <p14:tracePt t="12786" x="3155950" y="1397000"/>
          <p14:tracePt t="12803" x="3168650" y="1390650"/>
          <p14:tracePt t="12820" x="3181350" y="1384300"/>
          <p14:tracePt t="12836" x="3200400" y="1384300"/>
          <p14:tracePt t="12853" x="3206750" y="1377950"/>
          <p14:tracePt t="12869" x="3219450" y="1371600"/>
          <p14:tracePt t="12886" x="3244850" y="1365250"/>
          <p14:tracePt t="12903" x="3263900" y="1365250"/>
          <p14:tracePt t="12919" x="3289300" y="1365250"/>
          <p14:tracePt t="12936" x="3308350" y="1358900"/>
          <p14:tracePt t="12954" x="3327400" y="1358900"/>
          <p14:tracePt t="12969" x="3333750" y="1358900"/>
          <p14:tracePt t="12986" x="3352800" y="1352550"/>
          <p14:tracePt t="13050" x="3371850" y="1352550"/>
          <p14:tracePt t="13074" x="3384550" y="1352550"/>
          <p14:tracePt t="13089" x="3390900" y="1352550"/>
          <p14:tracePt t="13090" x="3403600" y="1352550"/>
          <p14:tracePt t="13103" x="3416300" y="1352550"/>
          <p14:tracePt t="13120" x="3448050" y="1352550"/>
          <p14:tracePt t="13136" x="3498850" y="1358900"/>
          <p14:tracePt t="13154" x="3511550" y="1358900"/>
          <p14:tracePt t="13170" x="3587750" y="1384300"/>
          <p14:tracePt t="13187" x="3619500" y="1384300"/>
          <p14:tracePt t="13203" x="3657600" y="1384300"/>
          <p14:tracePt t="13220" x="3689350" y="1384300"/>
          <p14:tracePt t="13237" x="3721100" y="1397000"/>
          <p14:tracePt t="13273" x="3727450" y="1397000"/>
          <p14:tracePt t="13297" x="3740150" y="1403350"/>
          <p14:tracePt t="13313" x="3752850" y="1416050"/>
          <p14:tracePt t="13330" x="3765550" y="1416050"/>
          <p14:tracePt t="13338" x="3778250" y="1416050"/>
          <p14:tracePt t="13343" x="3803650" y="1422400"/>
          <p14:tracePt t="13354" x="3829050" y="1428750"/>
          <p14:tracePt t="13370" x="3854450" y="1435100"/>
          <p14:tracePt t="13387" x="3898900" y="1447800"/>
          <p14:tracePt t="13404" x="3949700" y="1466850"/>
          <p14:tracePt t="13421" x="4000500" y="1466850"/>
          <p14:tracePt t="13437" x="4051300" y="1479550"/>
          <p14:tracePt t="13454" x="4095750" y="1479550"/>
          <p14:tracePt t="13470" x="4152900" y="1485900"/>
          <p14:tracePt t="13487" x="4184650" y="1492250"/>
          <p14:tracePt t="13504" x="4203700" y="1498600"/>
          <p14:tracePt t="13521" x="4222750" y="1511300"/>
          <p14:tracePt t="13538" x="4235450" y="1511300"/>
          <p14:tracePt t="13554" x="4254500" y="1511300"/>
          <p14:tracePt t="13571" x="4279900" y="1511300"/>
          <p14:tracePt t="13587" x="4298950" y="1517650"/>
          <p14:tracePt t="13604" x="4318000" y="1517650"/>
          <p14:tracePt t="13621" x="4324350" y="1524000"/>
          <p14:tracePt t="13637" x="4330700" y="1524000"/>
          <p14:tracePt t="13654" x="4343400" y="1524000"/>
          <p14:tracePt t="13671" x="4375150" y="1524000"/>
          <p14:tracePt t="13688" x="4413250" y="1524000"/>
          <p14:tracePt t="13704" x="4470400" y="1530350"/>
          <p14:tracePt t="13721" x="4514850" y="1536700"/>
          <p14:tracePt t="13737" x="4616450" y="1543050"/>
          <p14:tracePt t="13754" x="4692650" y="1543050"/>
          <p14:tracePt t="13771" x="4775200" y="1549400"/>
          <p14:tracePt t="13788" x="4845050" y="1555750"/>
          <p14:tracePt t="13804" x="4921250" y="1574800"/>
          <p14:tracePt t="13821" x="5016500" y="1587500"/>
          <p14:tracePt t="13838" x="5105400" y="1593850"/>
          <p14:tracePt t="13854" x="5232400" y="1593850"/>
          <p14:tracePt t="13871" x="5365750" y="1600200"/>
          <p14:tracePt t="13888" x="5549900" y="1600200"/>
          <p14:tracePt t="13904" x="5708650" y="1600200"/>
          <p14:tracePt t="13921" x="5969000" y="1600200"/>
          <p14:tracePt t="13938" x="6140450" y="1600200"/>
          <p14:tracePt t="13954" x="6305550" y="1612900"/>
          <p14:tracePt t="13972" x="6483350" y="1619250"/>
          <p14:tracePt t="13988" x="6591300" y="1619250"/>
          <p14:tracePt t="14005" x="6654800" y="1619250"/>
          <p14:tracePt t="14021" x="6692900" y="1619250"/>
          <p14:tracePt t="14039" x="6737350" y="1619250"/>
          <p14:tracePt t="14055" x="6781800" y="1619250"/>
          <p14:tracePt t="14071" x="6845300" y="1619250"/>
          <p14:tracePt t="14088" x="6908800" y="1625600"/>
          <p14:tracePt t="14105" x="6972300" y="1625600"/>
          <p14:tracePt t="14122" x="7016750" y="1625600"/>
          <p14:tracePt t="14139" x="7073900" y="1612900"/>
          <p14:tracePt t="14155" x="7112000" y="1593850"/>
          <p14:tracePt t="14171" x="7162800" y="1587500"/>
          <p14:tracePt t="14188" x="7213600" y="1587500"/>
          <p14:tracePt t="14205" x="7302500" y="1568450"/>
          <p14:tracePt t="14222" x="7359650" y="1555750"/>
          <p14:tracePt t="14238" x="7391400" y="1543050"/>
          <p14:tracePt t="14255" x="7410450" y="1536700"/>
          <p14:tracePt t="14272" x="7423150" y="1530350"/>
          <p14:tracePt t="14289" x="7429500" y="1524000"/>
          <p14:tracePt t="14354" x="7429500" y="1517650"/>
          <p14:tracePt t="14362" x="7416800" y="1485900"/>
          <p14:tracePt t="14370" x="7385050" y="1466850"/>
          <p14:tracePt t="14376" x="7270750" y="1416050"/>
          <p14:tracePt t="14388" x="7073900" y="1384300"/>
          <p14:tracePt t="14406" x="6718300" y="1314450"/>
          <p14:tracePt t="14422" x="6267450" y="1238250"/>
          <p14:tracePt t="14439" x="5873750" y="1187450"/>
          <p14:tracePt t="14455" x="5549900" y="1168400"/>
          <p14:tracePt t="14472" x="5251450" y="1111250"/>
          <p14:tracePt t="14472" x="5143500" y="1098550"/>
          <p14:tracePt t="14490" x="4959350" y="1066800"/>
          <p14:tracePt t="14506" x="4806950" y="1060450"/>
          <p14:tracePt t="14522" x="4705350" y="1054100"/>
          <p14:tracePt t="14539" x="4629150" y="1047750"/>
          <p14:tracePt t="14555" x="4572000" y="1035050"/>
          <p14:tracePt t="14572" x="4540250" y="1028700"/>
          <p14:tracePt t="14589" x="4495800" y="1028700"/>
          <p14:tracePt t="14606" x="4457700" y="1028700"/>
          <p14:tracePt t="14623" x="4400550" y="1028700"/>
          <p14:tracePt t="14639" x="4324350" y="1028700"/>
          <p14:tracePt t="14656" x="4235450" y="1028700"/>
          <p14:tracePt t="14672" x="4159250" y="1041400"/>
          <p14:tracePt t="14689" x="4140200" y="1054100"/>
          <p14:tracePt t="14706" x="4127500" y="1104900"/>
          <p14:tracePt t="14722" x="4127500" y="1162050"/>
          <p14:tracePt t="14739" x="4127500" y="1225550"/>
          <p14:tracePt t="14756" x="4127500" y="1295400"/>
          <p14:tracePt t="14773" x="4146550" y="1377950"/>
          <p14:tracePt t="14789" x="4191000" y="1441450"/>
          <p14:tracePt t="14806" x="4229100" y="1485900"/>
          <p14:tracePt t="14823" x="4248150" y="1498600"/>
          <p14:tracePt t="14840" x="4292600" y="1504950"/>
          <p14:tracePt t="14856" x="4375150" y="1524000"/>
          <p14:tracePt t="14874" x="4413250" y="1524000"/>
          <p14:tracePt t="14889" x="4591050" y="1543050"/>
          <p14:tracePt t="14907" x="4718050" y="1543050"/>
          <p14:tracePt t="14923" x="4851400" y="1524000"/>
          <p14:tracePt t="14940" x="4940300" y="1485900"/>
          <p14:tracePt t="14956" x="4984750" y="1435100"/>
          <p14:tracePt t="14974" x="5016500" y="1390650"/>
          <p14:tracePt t="14990" x="5041900" y="1352550"/>
          <p14:tracePt t="15007" x="5060950" y="1301750"/>
          <p14:tracePt t="15023" x="5067300" y="1270000"/>
          <p14:tracePt t="15040" x="5067300" y="1257300"/>
          <p14:tracePt t="15056" x="5067300" y="1231900"/>
          <p14:tracePt t="15073" x="5067300" y="1212850"/>
          <p14:tracePt t="15090" x="5054600" y="1181100"/>
          <p14:tracePt t="15107" x="5010150" y="1155700"/>
          <p14:tracePt t="15123" x="4927600" y="1104900"/>
          <p14:tracePt t="15140" x="4845050" y="1079500"/>
          <p14:tracePt t="15157" x="4718050" y="1054100"/>
          <p14:tracePt t="15173" x="4616450" y="1041400"/>
          <p14:tracePt t="15190" x="4521200" y="1041400"/>
          <p14:tracePt t="15207" x="4451350" y="1041400"/>
          <p14:tracePt t="15223" x="4387850" y="1054100"/>
          <p14:tracePt t="15240" x="4349750" y="1092200"/>
          <p14:tracePt t="15257" x="4324350" y="1130300"/>
          <p14:tracePt t="15273" x="4305300" y="1200150"/>
          <p14:tracePt t="15290" x="4305300" y="1270000"/>
          <p14:tracePt t="15307" x="4305300" y="1346200"/>
          <p14:tracePt t="15323" x="4305300" y="1397000"/>
          <p14:tracePt t="15340" x="4343400" y="1441450"/>
          <p14:tracePt t="15357" x="4387850" y="1498600"/>
          <p14:tracePt t="15374" x="4470400" y="1536700"/>
          <p14:tracePt t="15390" x="4584700" y="1587500"/>
          <p14:tracePt t="15407" x="4730750" y="1612900"/>
          <p14:tracePt t="15424" x="4864100" y="1619250"/>
          <p14:tracePt t="15440" x="4959350" y="1619250"/>
          <p14:tracePt t="15457" x="5035550" y="1612900"/>
          <p14:tracePt t="15474" x="5060950" y="1581150"/>
          <p14:tracePt t="15491" x="5105400" y="1511300"/>
          <p14:tracePt t="15507" x="5137150" y="1428750"/>
          <p14:tracePt t="15524" x="5149850" y="1346200"/>
          <p14:tracePt t="15540" x="5149850" y="1295400"/>
          <p14:tracePt t="15557" x="5149850" y="1231900"/>
          <p14:tracePt t="15574" x="5137150" y="1181100"/>
          <p14:tracePt t="15590" x="5054600" y="1098550"/>
          <p14:tracePt t="15607" x="4978400" y="1054100"/>
          <p14:tracePt t="15624" x="4908550" y="1028700"/>
          <p14:tracePt t="15641" x="4768850" y="1009650"/>
          <p14:tracePt t="15657" x="4679950" y="990600"/>
          <p14:tracePt t="15674" x="4540250" y="990600"/>
          <p14:tracePt t="15691" x="4419600" y="990600"/>
          <p14:tracePt t="15707" x="4311650" y="1035050"/>
          <p14:tracePt t="15724" x="4216400" y="1111250"/>
          <p14:tracePt t="15741" x="4159250" y="1187450"/>
          <p14:tracePt t="15757" x="4127500" y="1257300"/>
          <p14:tracePt t="15774" x="4121150" y="1327150"/>
          <p14:tracePt t="15791" x="4121150" y="1384300"/>
          <p14:tracePt t="15808" x="4121150" y="1441450"/>
          <p14:tracePt t="15824" x="4184650" y="1543050"/>
          <p14:tracePt t="15842" x="4254500" y="1612900"/>
          <p14:tracePt t="15858" x="4349750" y="1657350"/>
          <p14:tracePt t="15875" x="4483100" y="1689100"/>
          <p14:tracePt t="15891" x="4635500" y="1689100"/>
          <p14:tracePt t="15908" x="4756150" y="1689100"/>
          <p14:tracePt t="15924" x="4864100" y="1689100"/>
          <p14:tracePt t="15941" x="4927600" y="1651000"/>
          <p14:tracePt t="15958" x="4946650" y="1619250"/>
          <p14:tracePt t="15975" x="4978400" y="1574800"/>
          <p14:tracePt t="15992" x="4991100" y="1504950"/>
          <p14:tracePt t="16008" x="5003800" y="1422400"/>
          <p14:tracePt t="16026" x="5003800" y="1377950"/>
          <p14:tracePt t="16041" x="5003800" y="1308100"/>
          <p14:tracePt t="16058" x="5003800" y="1257300"/>
          <p14:tracePt t="16075" x="4984750" y="1219200"/>
          <p14:tracePt t="16091" x="4953000" y="1174750"/>
          <p14:tracePt t="16108" x="4927600" y="1155700"/>
          <p14:tracePt t="16125" x="4851400" y="1130300"/>
          <p14:tracePt t="16141" x="4794250" y="1117600"/>
          <p14:tracePt t="16158" x="4730750" y="1111250"/>
          <p14:tracePt t="16175" x="4667250" y="1111250"/>
          <p14:tracePt t="16192" x="4584700" y="1111250"/>
          <p14:tracePt t="16192" x="4559300" y="1130300"/>
          <p14:tracePt t="16209" x="4527550" y="1162050"/>
          <p14:tracePt t="16225" x="4483100" y="1231900"/>
          <p14:tracePt t="16242" x="4464050" y="1295400"/>
          <p14:tracePt t="16258" x="4451350" y="1333500"/>
          <p14:tracePt t="16275" x="4445000" y="1371600"/>
          <p14:tracePt t="16292" x="4438650" y="1384300"/>
          <p14:tracePt t="16308" x="4438650" y="1403350"/>
          <p14:tracePt t="16326" x="4438650" y="1416050"/>
          <p14:tracePt t="16342" x="4438650" y="1428750"/>
          <p14:tracePt t="16359" x="4438650" y="1441450"/>
          <p14:tracePt t="16408" x="4445000" y="1447800"/>
          <p14:tracePt t="16506" x="4451350" y="1447800"/>
          <p14:tracePt t="16530" x="4457700" y="1447800"/>
          <p14:tracePt t="16538" x="4464050" y="1447800"/>
          <p14:tracePt t="16611" x="4470400" y="1447800"/>
          <p14:tracePt t="16706" x="0" y="0"/>
        </p14:tracePtLst>
        <p14:tracePtLst>
          <p14:tracePt t="30635" x="3136900" y="1593850"/>
          <p14:tracePt t="30884" x="3136900" y="1587500"/>
          <p14:tracePt t="30899" x="3162300" y="1587500"/>
          <p14:tracePt t="30909" x="3187700" y="1587500"/>
          <p14:tracePt t="30924" x="3219450" y="1587500"/>
          <p14:tracePt t="30940" x="3270250" y="1587500"/>
          <p14:tracePt t="30955" x="3365500" y="1587500"/>
          <p14:tracePt t="30972" x="3517900" y="1587500"/>
          <p14:tracePt t="30984" x="3663950" y="1606550"/>
          <p14:tracePt t="31000" x="3835400" y="1612900"/>
          <p14:tracePt t="31017" x="4006850" y="1612900"/>
          <p14:tracePt t="31033" x="4165600" y="1619250"/>
          <p14:tracePt t="31050" x="4464050" y="1644650"/>
          <p14:tracePt t="31067" x="4660900" y="1644650"/>
          <p14:tracePt t="31083" x="4864100" y="1644650"/>
          <p14:tracePt t="31100" x="5003800" y="1644650"/>
          <p14:tracePt t="31117" x="5137150" y="1644650"/>
          <p14:tracePt t="31134" x="5200650" y="1644650"/>
          <p14:tracePt t="31151" x="5276850" y="1644650"/>
          <p14:tracePt t="31168" x="5378450" y="1644650"/>
          <p14:tracePt t="31185" x="5473700" y="1644650"/>
          <p14:tracePt t="31201" x="5556250" y="1644650"/>
          <p14:tracePt t="31217" x="5651500" y="1644650"/>
          <p14:tracePt t="31234" x="5803900" y="1644650"/>
          <p14:tracePt t="31251" x="5949950" y="1644650"/>
          <p14:tracePt t="31268" x="6089650" y="1644650"/>
          <p14:tracePt t="31284" x="6178550" y="1644650"/>
          <p14:tracePt t="31301" x="6203950" y="1644650"/>
          <p14:tracePt t="31317" x="6223000" y="1644650"/>
          <p14:tracePt t="31335" x="6242050" y="1644650"/>
          <p14:tracePt t="31351" x="6280150" y="1644650"/>
          <p14:tracePt t="31368" x="6337300" y="1644650"/>
          <p14:tracePt t="31384" x="6413500" y="1644650"/>
          <p14:tracePt t="31401" x="6483350" y="1644650"/>
          <p14:tracePt t="31417" x="6515100" y="1644650"/>
          <p14:tracePt t="31434" x="6572250" y="1631950"/>
          <p14:tracePt t="31451" x="6623050" y="1612900"/>
          <p14:tracePt t="31467" x="6673850" y="1612900"/>
          <p14:tracePt t="31485" x="6718300" y="1612900"/>
          <p14:tracePt t="31501" x="6762750" y="1606550"/>
          <p14:tracePt t="31518" x="6775450" y="1600200"/>
          <p14:tracePt t="31534" x="6781800" y="1600200"/>
          <p14:tracePt t="31620" x="6781800" y="1587500"/>
          <p14:tracePt t="31628" x="6750050" y="1562100"/>
          <p14:tracePt t="31636" x="6743700" y="1543050"/>
          <p14:tracePt t="31637" x="6711950" y="1517650"/>
          <p14:tracePt t="31651" x="6648450" y="1454150"/>
          <p14:tracePt t="31668" x="6578600" y="1403350"/>
          <p14:tracePt t="31685" x="6496050" y="1371600"/>
          <p14:tracePt t="31702" x="6413500" y="1333500"/>
          <p14:tracePt t="31718" x="6318250" y="1301750"/>
          <p14:tracePt t="31735" x="6203950" y="1276350"/>
          <p14:tracePt t="31751" x="6089650" y="1250950"/>
          <p14:tracePt t="31768" x="5969000" y="1231900"/>
          <p14:tracePt t="31785" x="5835650" y="1206500"/>
          <p14:tracePt t="31802" x="5689600" y="1181100"/>
          <p14:tracePt t="31818" x="5600700" y="1181100"/>
          <p14:tracePt t="31835" x="5473700" y="1181100"/>
          <p14:tracePt t="31851" x="5403850" y="1181100"/>
          <p14:tracePt t="31869" x="5346700" y="1168400"/>
          <p14:tracePt t="31885" x="5289550" y="1168400"/>
          <p14:tracePt t="31902" x="5251450" y="1168400"/>
          <p14:tracePt t="31918" x="5232400" y="1168400"/>
          <p14:tracePt t="31935" x="5207000" y="1174750"/>
          <p14:tracePt t="31951" x="5194300" y="1200150"/>
          <p14:tracePt t="31969" x="5187950" y="1212850"/>
          <p14:tracePt t="31985" x="5181600" y="1257300"/>
          <p14:tracePt t="32002" x="5181600" y="1282700"/>
          <p14:tracePt t="32018" x="5181600" y="1333500"/>
          <p14:tracePt t="32035" x="5232400" y="1416050"/>
          <p14:tracePt t="32052" x="5289550" y="1454150"/>
          <p14:tracePt t="32069" x="5365750" y="1504950"/>
          <p14:tracePt t="32085" x="5422900" y="1517650"/>
          <p14:tracePt t="32102" x="5530850" y="1530350"/>
          <p14:tracePt t="32118" x="5645150" y="1530350"/>
          <p14:tracePt t="32136" x="5759450" y="1530350"/>
          <p14:tracePt t="32152" x="5848350" y="1530350"/>
          <p14:tracePt t="32169" x="5937250" y="1530350"/>
          <p14:tracePt t="32185" x="6013450" y="1504950"/>
          <p14:tracePt t="32202" x="6108700" y="1428750"/>
          <p14:tracePt t="32219" x="6121400" y="1416050"/>
          <p14:tracePt t="32235" x="6146800" y="1384300"/>
          <p14:tracePt t="32252" x="6159500" y="1365250"/>
          <p14:tracePt t="32269" x="6159500" y="1358900"/>
          <p14:tracePt t="32285" x="6159500" y="1352550"/>
          <p14:tracePt t="32302" x="6159500" y="1346200"/>
          <p14:tracePt t="32340" x="6159500" y="1339850"/>
          <p14:tracePt t="32356" x="6159500" y="1327150"/>
          <p14:tracePt t="32364" x="6146800" y="1327150"/>
          <p14:tracePt t="32369" x="6076950" y="1308100"/>
          <p14:tracePt t="32386" x="5930900" y="1301750"/>
          <p14:tracePt t="32403" x="5765800" y="1276350"/>
          <p14:tracePt t="32419" x="5594350" y="1276350"/>
          <p14:tracePt t="32436" x="5537200" y="1276350"/>
          <p14:tracePt t="32452" x="5461000" y="1301750"/>
          <p14:tracePt t="32469" x="5422900" y="1327150"/>
          <p14:tracePt t="32486" x="5397500" y="1365250"/>
          <p14:tracePt t="32502" x="5397500" y="1435100"/>
          <p14:tracePt t="32519" x="5397500" y="1498600"/>
          <p14:tracePt t="32536" x="5397500" y="1549400"/>
          <p14:tracePt t="32553" x="5416550" y="1631950"/>
          <p14:tracePt t="32569" x="5467350" y="1682750"/>
          <p14:tracePt t="32586" x="5575300" y="1746250"/>
          <p14:tracePt t="32603" x="5708650" y="1778000"/>
          <p14:tracePt t="32620" x="6007100" y="1778000"/>
          <p14:tracePt t="32636" x="6280150" y="1778000"/>
          <p14:tracePt t="32653" x="6534150" y="1771650"/>
          <p14:tracePt t="32670" x="6737350" y="1689100"/>
          <p14:tracePt t="32686" x="6813550" y="1644650"/>
          <p14:tracePt t="32703" x="6838950" y="1606550"/>
          <p14:tracePt t="32720" x="6851650" y="1574800"/>
          <p14:tracePt t="32736" x="6851650" y="1536700"/>
          <p14:tracePt t="32753" x="6851650" y="1485900"/>
          <p14:tracePt t="32770" x="6851650" y="1460500"/>
          <p14:tracePt t="32786" x="6838950" y="1403350"/>
          <p14:tracePt t="32803" x="6769100" y="1339850"/>
          <p14:tracePt t="32820" x="6661150" y="1282700"/>
          <p14:tracePt t="32836" x="6553200" y="1257300"/>
          <p14:tracePt t="32853" x="6388100" y="1231900"/>
          <p14:tracePt t="32870" x="6197600" y="1206500"/>
          <p14:tracePt t="32886" x="5994400" y="1181100"/>
          <p14:tracePt t="32903" x="5829300" y="1181100"/>
          <p14:tracePt t="32920" x="5753100" y="1181100"/>
          <p14:tracePt t="32937" x="5695950" y="1206500"/>
          <p14:tracePt t="32953" x="5670550" y="1231900"/>
          <p14:tracePt t="32970" x="5651500" y="1257300"/>
          <p14:tracePt t="32987" x="5619750" y="1308100"/>
          <p14:tracePt t="33004" x="5619750" y="1327150"/>
          <p14:tracePt t="33020" x="5619750" y="1365250"/>
          <p14:tracePt t="33037" x="5626100" y="1409700"/>
          <p14:tracePt t="33053" x="5664200" y="1447800"/>
          <p14:tracePt t="33070" x="5759450" y="1504950"/>
          <p14:tracePt t="33087" x="5937250" y="1549400"/>
          <p14:tracePt t="33103" x="6223000" y="1600200"/>
          <p14:tracePt t="33120" x="6540500" y="1663700"/>
          <p14:tracePt t="33137" x="6858000" y="1663700"/>
          <p14:tracePt t="33154" x="7092950" y="1663700"/>
          <p14:tracePt t="33172" x="7289800" y="1663700"/>
          <p14:tracePt t="33187" x="7429500" y="1663700"/>
          <p14:tracePt t="33205" x="7537450" y="1606550"/>
          <p14:tracePt t="33221" x="7613650" y="1549400"/>
          <p14:tracePt t="33238" x="7696200" y="1492250"/>
          <p14:tracePt t="33255" x="7766050" y="1428750"/>
          <p14:tracePt t="33272" x="7785100" y="1365250"/>
          <p14:tracePt t="33288" x="7804150" y="1339850"/>
          <p14:tracePt t="33305" x="7804150" y="1327150"/>
          <p14:tracePt t="33322" x="7804150" y="1320800"/>
          <p14:tracePt t="33363" x="7804150" y="1314450"/>
          <p14:tracePt t="33372" x="7785100" y="1308100"/>
          <p14:tracePt t="33373" x="7734300" y="1295400"/>
          <p14:tracePt t="33388" x="7512050" y="1250950"/>
          <p14:tracePt t="33404" x="7289800" y="1231900"/>
          <p14:tracePt t="33421" x="7042150" y="1225550"/>
          <p14:tracePt t="33437" x="6858000" y="1225550"/>
          <p14:tracePt t="33454" x="6731000" y="1225550"/>
          <p14:tracePt t="33471" x="6635750" y="1225550"/>
          <p14:tracePt t="33487" x="6578600" y="1244600"/>
          <p14:tracePt t="33504" x="6534150" y="1282700"/>
          <p14:tracePt t="33521" x="6502400" y="1327150"/>
          <p14:tracePt t="33538" x="6483350" y="1409700"/>
          <p14:tracePt t="33554" x="6464300" y="1511300"/>
          <p14:tracePt t="33554" x="6464300" y="1568450"/>
          <p14:tracePt t="33572" x="6464300" y="1657350"/>
          <p14:tracePt t="33589" x="6464300" y="1727200"/>
          <p14:tracePt t="33605" x="6515100" y="1790700"/>
          <p14:tracePt t="33623" x="6604000" y="1847850"/>
          <p14:tracePt t="33638" x="6750050" y="1905000"/>
          <p14:tracePt t="33654" x="6940550" y="1924050"/>
          <p14:tracePt t="33672" x="7181850" y="1936750"/>
          <p14:tracePt t="33689" x="7416800" y="1936750"/>
          <p14:tracePt t="33705" x="7677150" y="1936750"/>
          <p14:tracePt t="33722" x="7924800" y="1892300"/>
          <p14:tracePt t="33739" x="8051800" y="1822450"/>
          <p14:tracePt t="33755" x="8172450" y="1733550"/>
          <p14:tracePt t="33773" x="8191500" y="1676400"/>
          <p14:tracePt t="33789" x="8223250" y="1593850"/>
          <p14:tracePt t="33806" x="8223250" y="1530350"/>
          <p14:tracePt t="33823" x="8229600" y="1479550"/>
          <p14:tracePt t="33839" x="8229600" y="1422400"/>
          <p14:tracePt t="33856" x="8229600" y="1384300"/>
          <p14:tracePt t="33872" x="8229600" y="1365250"/>
          <p14:tracePt t="33889" x="8223250" y="1339850"/>
          <p14:tracePt t="33906" x="8204200" y="1314450"/>
          <p14:tracePt t="33923" x="8191500" y="1301750"/>
          <p14:tracePt t="33939" x="8166100" y="1282700"/>
          <p14:tracePt t="33956" x="8051800" y="1244600"/>
          <p14:tracePt t="33973" x="7905750" y="1212850"/>
          <p14:tracePt t="33989" x="7696200" y="1174750"/>
          <p14:tracePt t="34006" x="7435850" y="1155700"/>
          <p14:tracePt t="34023" x="7143750" y="1123950"/>
          <p14:tracePt t="34039" x="6915150" y="1123950"/>
          <p14:tracePt t="34056" x="6794500" y="1123950"/>
          <p14:tracePt t="34073" x="6724650" y="1130300"/>
          <p14:tracePt t="34089" x="6680200" y="1174750"/>
          <p14:tracePt t="34106" x="6673850" y="1200150"/>
          <p14:tracePt t="34123" x="6667500" y="1263650"/>
          <p14:tracePt t="34139" x="6667500" y="1352550"/>
          <p14:tracePt t="34157" x="6667500" y="1416050"/>
          <p14:tracePt t="34173" x="6680200" y="1485900"/>
          <p14:tracePt t="34190" x="6781800" y="1568450"/>
          <p14:tracePt t="34206" x="6889750" y="1612900"/>
          <p14:tracePt t="34223" x="7105650" y="1657350"/>
          <p14:tracePt t="34240" x="7327900" y="1676400"/>
          <p14:tracePt t="34257" x="7613650" y="1676400"/>
          <p14:tracePt t="34273" x="7848600" y="1676400"/>
          <p14:tracePt t="34290" x="8001000" y="1657350"/>
          <p14:tracePt t="34306" x="8096250" y="1593850"/>
          <p14:tracePt t="34323" x="8147050" y="1536700"/>
          <p14:tracePt t="34340" x="8185150" y="1416050"/>
          <p14:tracePt t="34357" x="8185150" y="1346200"/>
          <p14:tracePt t="34373" x="8185150" y="1314450"/>
          <p14:tracePt t="34390" x="8185150" y="1282700"/>
          <p14:tracePt t="34407" x="8185150" y="1270000"/>
          <p14:tracePt t="34423" x="8178800" y="1250950"/>
          <p14:tracePt t="34440" x="8134350" y="1244600"/>
          <p14:tracePt t="34458" x="8070850" y="1238250"/>
          <p14:tracePt t="34473" x="7886700" y="1231900"/>
          <p14:tracePt t="34490" x="7600950" y="1231900"/>
          <p14:tracePt t="34507" x="7226300" y="1231900"/>
          <p14:tracePt t="34507" x="7004050" y="1231900"/>
          <p14:tracePt t="34525" x="6756400" y="1231900"/>
          <p14:tracePt t="34541" x="5981700" y="1289050"/>
          <p14:tracePt t="34557" x="5740400" y="1397000"/>
          <p14:tracePt t="34573" x="5613400" y="1504950"/>
          <p14:tracePt t="34590" x="5594350" y="1619250"/>
          <p14:tracePt t="34607" x="5594350" y="1695450"/>
          <p14:tracePt t="34624" x="5594350" y="1765300"/>
          <p14:tracePt t="34640" x="5645150" y="1841500"/>
          <p14:tracePt t="34657" x="5765800" y="1905000"/>
          <p14:tracePt t="34674" x="5930900" y="1981200"/>
          <p14:tracePt t="34691" x="6153150" y="2025650"/>
          <p14:tracePt t="34707" x="6381750" y="2032000"/>
          <p14:tracePt t="34724" x="6673850" y="2025650"/>
          <p14:tracePt t="34741" x="6845300" y="1962150"/>
          <p14:tracePt t="34758" x="6959600" y="1892300"/>
          <p14:tracePt t="34774" x="6997700" y="1854200"/>
          <p14:tracePt t="34791" x="7042150" y="1778000"/>
          <p14:tracePt t="34808" x="7048500" y="1720850"/>
          <p14:tracePt t="34825" x="7054850" y="1676400"/>
          <p14:tracePt t="34841" x="7054850" y="1638300"/>
          <p14:tracePt t="34858" x="7054850" y="1600200"/>
          <p14:tracePt t="34874" x="7035800" y="1549400"/>
          <p14:tracePt t="34891" x="7004050" y="1504950"/>
          <p14:tracePt t="34907" x="6908800" y="1454150"/>
          <p14:tracePt t="34907" x="6826250" y="1409700"/>
          <p14:tracePt t="34925" x="6661150" y="1377950"/>
          <p14:tracePt t="34942" x="6400800" y="1339850"/>
          <p14:tracePt t="34958" x="6172200" y="1327150"/>
          <p14:tracePt t="34974" x="5988050" y="1327150"/>
          <p14:tracePt t="34991" x="5829300" y="1327150"/>
          <p14:tracePt t="35007" x="5683250" y="1339850"/>
          <p14:tracePt t="35024" x="5588000" y="1371600"/>
          <p14:tracePt t="35041" x="5530850" y="1409700"/>
          <p14:tracePt t="35058" x="5480050" y="1447800"/>
          <p14:tracePt t="35074" x="5441950" y="1479550"/>
          <p14:tracePt t="35091" x="5422900" y="1517650"/>
          <p14:tracePt t="35108" x="5416550" y="1625600"/>
          <p14:tracePt t="35125" x="5448300" y="1689100"/>
          <p14:tracePt t="35141" x="5543550" y="1771650"/>
          <p14:tracePt t="35158" x="5689600" y="1816100"/>
          <p14:tracePt t="35174" x="5886450" y="1841500"/>
          <p14:tracePt t="35191" x="6210300" y="1854200"/>
          <p14:tracePt t="35208" x="6521450" y="1854200"/>
          <p14:tracePt t="35225" x="6788150" y="1835150"/>
          <p14:tracePt t="35241" x="6965950" y="1797050"/>
          <p14:tracePt t="35259" x="7143750" y="1695450"/>
          <p14:tracePt t="35275" x="7200900" y="1631950"/>
          <p14:tracePt t="35292" x="7213600" y="1593850"/>
          <p14:tracePt t="35308" x="7219950" y="1536700"/>
          <p14:tracePt t="35325" x="7219950" y="1517650"/>
          <p14:tracePt t="35341" x="7219950" y="1504950"/>
          <p14:tracePt t="35358" x="7200900" y="1473200"/>
          <p14:tracePt t="35375" x="7156450" y="1441450"/>
          <p14:tracePt t="35391" x="7092950" y="1397000"/>
          <p14:tracePt t="35408" x="6965950" y="1346200"/>
          <p14:tracePt t="35425" x="6731000" y="1289050"/>
          <p14:tracePt t="35442" x="6451600" y="1225550"/>
          <p14:tracePt t="35459" x="6235700" y="1206500"/>
          <p14:tracePt t="35475" x="5975350" y="1206500"/>
          <p14:tracePt t="35492" x="5740400" y="1206500"/>
          <p14:tracePt t="35508" x="5492750" y="1206500"/>
          <p14:tracePt t="35525" x="5378450" y="1250950"/>
          <p14:tracePt t="35542" x="5308600" y="1263650"/>
          <p14:tracePt t="35558" x="5245100" y="1282700"/>
          <p14:tracePt t="35575" x="5207000" y="1289050"/>
          <p14:tracePt t="35592" x="5187950" y="1295400"/>
          <p14:tracePt t="35609" x="5162550" y="1314450"/>
          <p14:tracePt t="35625" x="5143500" y="1333500"/>
          <p14:tracePt t="35642" x="5130800" y="1371600"/>
          <p14:tracePt t="35659" x="5118100" y="1409700"/>
          <p14:tracePt t="35675" x="5118100" y="1422400"/>
          <p14:tracePt t="35692" x="5118100" y="1454150"/>
          <p14:tracePt t="35710" x="5149850" y="1485900"/>
          <p14:tracePt t="35726" x="5270500" y="1524000"/>
          <p14:tracePt t="35742" x="5511800" y="1581150"/>
          <p14:tracePt t="35759" x="5842000" y="1625600"/>
          <p14:tracePt t="35776" x="6108700" y="1625600"/>
          <p14:tracePt t="35792" x="6267450" y="1625600"/>
          <p14:tracePt t="35809" x="6381750" y="1581150"/>
          <p14:tracePt t="35826" x="6426200" y="1555750"/>
          <p14:tracePt t="35842" x="6451600" y="1530350"/>
          <p14:tracePt t="35859" x="6477000" y="1492250"/>
          <p14:tracePt t="35878" x="6483350" y="1466850"/>
          <p14:tracePt t="35893" x="6489700" y="1447800"/>
          <p14:tracePt t="35909" x="6489700" y="1416050"/>
          <p14:tracePt t="35926" x="6496050" y="1397000"/>
          <p14:tracePt t="35942" x="6496050" y="1377950"/>
          <p14:tracePt t="35959" x="6496050" y="1365250"/>
          <p14:tracePt t="35976" x="6496050" y="1346200"/>
          <p14:tracePt t="35993" x="6477000" y="1320800"/>
          <p14:tracePt t="36009" x="6451600" y="1282700"/>
          <p14:tracePt t="36026" x="6394450" y="1257300"/>
          <p14:tracePt t="36043" x="6337300" y="1238250"/>
          <p14:tracePt t="36059" x="6223000" y="1231900"/>
          <p14:tracePt t="36076" x="5988050" y="1225550"/>
          <p14:tracePt t="36093" x="5816600" y="1225550"/>
          <p14:tracePt t="36110" x="5683250" y="1225550"/>
          <p14:tracePt t="36126" x="5581650" y="1225550"/>
          <p14:tracePt t="36143" x="5530850" y="1225550"/>
          <p14:tracePt t="36159" x="5473700" y="1250950"/>
          <p14:tracePt t="36176" x="5448300" y="1276350"/>
          <p14:tracePt t="36193" x="5429250" y="1314450"/>
          <p14:tracePt t="36210" x="5422900" y="1358900"/>
          <p14:tracePt t="36226" x="5422900" y="1441450"/>
          <p14:tracePt t="36245" x="5422900" y="1473200"/>
          <p14:tracePt t="36260" x="5461000" y="1562100"/>
          <p14:tracePt t="36277" x="5549900" y="1651000"/>
          <p14:tracePt t="36293" x="5651500" y="1701800"/>
          <p14:tracePt t="36310" x="5829300" y="1752600"/>
          <p14:tracePt t="36326" x="6013450" y="1752600"/>
          <p14:tracePt t="36344" x="6229350" y="1752600"/>
          <p14:tracePt t="36361" x="6400800" y="1739900"/>
          <p14:tracePt t="36377" x="6521450" y="1663700"/>
          <p14:tracePt t="36393" x="6597650" y="1587500"/>
          <p14:tracePt t="36410" x="6623050" y="1517650"/>
          <p14:tracePt t="36426" x="6635750" y="1466850"/>
          <p14:tracePt t="36443" x="6635750" y="1428750"/>
          <p14:tracePt t="36460" x="6635750" y="1371600"/>
          <p14:tracePt t="36477" x="6623050" y="1339850"/>
          <p14:tracePt t="36493" x="6597650" y="1301750"/>
          <p14:tracePt t="36510" x="6515100" y="1250950"/>
          <p14:tracePt t="36526" x="6362700" y="1200150"/>
          <p14:tracePt t="36544" x="6197600" y="1136650"/>
          <p14:tracePt t="36560" x="5962650" y="1111250"/>
          <p14:tracePt t="36577" x="5702300" y="1079500"/>
          <p14:tracePt t="36593" x="5480050" y="1079500"/>
          <p14:tracePt t="36610" x="5308600" y="1079500"/>
          <p14:tracePt t="36627" x="5187950" y="1123950"/>
          <p14:tracePt t="36644" x="5099050" y="1206500"/>
          <p14:tracePt t="36661" x="5010150" y="1295400"/>
          <p14:tracePt t="36677" x="4997450" y="1333500"/>
          <p14:tracePt t="36694" x="4991100" y="1358900"/>
          <p14:tracePt t="36711" x="4991100" y="1377950"/>
          <p14:tracePt t="36727" x="4991100" y="1403350"/>
          <p14:tracePt t="36744" x="5010150" y="1435100"/>
          <p14:tracePt t="36760" x="5124450" y="1517650"/>
          <p14:tracePt t="36778" x="5283200" y="1574800"/>
          <p14:tracePt t="36794" x="5467350" y="1606550"/>
          <p14:tracePt t="36811" x="5708650" y="1631950"/>
          <p14:tracePt t="36827" x="5924550" y="1631950"/>
          <p14:tracePt t="36827" x="6000750" y="1631950"/>
          <p14:tracePt t="36845" x="6096000" y="1612900"/>
          <p14:tracePt t="36861" x="6146800" y="1574800"/>
          <p14:tracePt t="36878" x="6203950" y="1511300"/>
          <p14:tracePt t="36894" x="6223000" y="1466850"/>
          <p14:tracePt t="36911" x="6261100" y="1422400"/>
          <p14:tracePt t="36927" x="6273800" y="1390650"/>
          <p14:tracePt t="36944" x="6286500" y="1365250"/>
          <p14:tracePt t="36961" x="6299200" y="1352550"/>
          <p14:tracePt t="36978" x="6299200" y="1346200"/>
          <p14:tracePt t="36994" x="6299200" y="1339850"/>
          <p14:tracePt t="37011" x="6299200" y="1327150"/>
          <p14:tracePt t="37028" x="6267450" y="1308100"/>
          <p14:tracePt t="37045" x="6229350" y="1301750"/>
          <p14:tracePt t="37061" x="6051550" y="1276350"/>
          <p14:tracePt t="37078" x="5899150" y="1257300"/>
          <p14:tracePt t="37094" x="5727700" y="1257300"/>
          <p14:tracePt t="37111" x="5556250" y="1250950"/>
          <p14:tracePt t="37128" x="5403850" y="1250950"/>
          <p14:tracePt t="37145" x="5334000" y="1263650"/>
          <p14:tracePt t="37161" x="5276850" y="1301750"/>
          <p14:tracePt t="37178" x="5219700" y="1358900"/>
          <p14:tracePt t="37194" x="5194300" y="1397000"/>
          <p14:tracePt t="37212" x="5181600" y="1416050"/>
          <p14:tracePt t="37228" x="5175250" y="1447800"/>
          <p14:tracePt t="37245" x="5175250" y="1517650"/>
          <p14:tracePt t="37261" x="5194300" y="1568450"/>
          <p14:tracePt t="37278" x="5238750" y="1606550"/>
          <p14:tracePt t="37295" x="5321300" y="1676400"/>
          <p14:tracePt t="37311" x="5448300" y="1733550"/>
          <p14:tracePt t="37328" x="5626100" y="1778000"/>
          <p14:tracePt t="37345" x="5861050" y="1835150"/>
          <p14:tracePt t="37361" x="6089650" y="1866900"/>
          <p14:tracePt t="37378" x="6273800" y="1866900"/>
          <p14:tracePt t="37395" x="6350000" y="1860550"/>
          <p14:tracePt t="37412" x="6407150" y="1816100"/>
          <p14:tracePt t="37428" x="6432550" y="1739900"/>
          <p14:tracePt t="37445" x="6432550" y="1638300"/>
          <p14:tracePt t="37462" x="6432550" y="1568450"/>
          <p14:tracePt t="37478" x="6432550" y="1504950"/>
          <p14:tracePt t="37495" x="6426200" y="1428750"/>
          <p14:tracePt t="37512" x="6350000" y="1339850"/>
          <p14:tracePt t="37528" x="6311900" y="1301750"/>
          <p14:tracePt t="37545" x="6267450" y="1276350"/>
          <p14:tracePt t="37562" x="6229350" y="1276350"/>
          <p14:tracePt t="37579" x="6140450" y="1276350"/>
          <p14:tracePt t="37595" x="6019800" y="1276350"/>
          <p14:tracePt t="37612" x="5810250" y="1276350"/>
          <p14:tracePt t="37629" x="5676900" y="1301750"/>
          <p14:tracePt t="37645" x="5562600" y="1327150"/>
          <p14:tracePt t="37662" x="5499100" y="1371600"/>
          <p14:tracePt t="37678" x="5461000" y="1403350"/>
          <p14:tracePt t="37695" x="5429250" y="1441450"/>
          <p14:tracePt t="37712" x="5416550" y="1447800"/>
          <p14:tracePt t="37729" x="5416550" y="1485900"/>
          <p14:tracePt t="37746" x="5416550" y="1511300"/>
          <p14:tracePt t="37762" x="5416550" y="1549400"/>
          <p14:tracePt t="37779" x="5429250" y="1619250"/>
          <p14:tracePt t="37798" x="5454650" y="1644650"/>
          <p14:tracePt t="37812" x="5480050" y="1651000"/>
          <p14:tracePt t="37812" x="5499100" y="1651000"/>
          <p14:tracePt t="37830" x="5607050" y="1657350"/>
          <p14:tracePt t="37846" x="5746750" y="1657350"/>
          <p14:tracePt t="37862" x="5918200" y="1657350"/>
          <p14:tracePt t="37879" x="6057900" y="1657350"/>
          <p14:tracePt t="37896" x="6172200" y="1638300"/>
          <p14:tracePt t="37913" x="6273800" y="1562100"/>
          <p14:tracePt t="37929" x="6318250" y="1498600"/>
          <p14:tracePt t="37946" x="6337300" y="1447800"/>
          <p14:tracePt t="37962" x="6343650" y="1403350"/>
          <p14:tracePt t="37979" x="6343650" y="1390650"/>
          <p14:tracePt t="37996" x="6343650" y="1365250"/>
          <p14:tracePt t="38012" x="6324600" y="1301750"/>
          <p14:tracePt t="38030" x="6267450" y="1270000"/>
          <p14:tracePt t="38046" x="6197600" y="1244600"/>
          <p14:tracePt t="38064" x="6089650" y="1231900"/>
          <p14:tracePt t="38079" x="5943600" y="1206500"/>
          <p14:tracePt t="38096" x="5803900" y="1193800"/>
          <p14:tracePt t="38113" x="5651500" y="1193800"/>
          <p14:tracePt t="38129" x="5518150" y="1193800"/>
          <p14:tracePt t="38146" x="5416550" y="1212850"/>
          <p14:tracePt t="38163" x="5270500" y="1250950"/>
          <p14:tracePt t="38179" x="5149850" y="1276350"/>
          <p14:tracePt t="38196" x="5022850" y="1314450"/>
          <p14:tracePt t="38213" x="4978400" y="1346200"/>
          <p14:tracePt t="38253" x="4972050" y="1346200"/>
          <p14:tracePt t="38309" x="4965700" y="1352550"/>
          <p14:tracePt t="38317" x="4965700" y="1358900"/>
          <p14:tracePt t="38326" x="4965700" y="1365250"/>
          <p14:tracePt t="38332" x="4972050" y="1371600"/>
          <p14:tracePt t="38365" x="4984750" y="1377950"/>
          <p14:tracePt t="38452" x="4991100" y="1390650"/>
          <p14:tracePt t="38473" x="5003800" y="1409700"/>
          <p14:tracePt t="38480" x="5010150" y="1416050"/>
          <p14:tracePt t="38481" x="5016500" y="1441450"/>
          <p14:tracePt t="38497" x="5041900" y="1485900"/>
          <p14:tracePt t="38513" x="5073650" y="1524000"/>
          <p14:tracePt t="38531" x="5099050" y="1562100"/>
          <p14:tracePt t="38547" x="5118100" y="1593850"/>
          <p14:tracePt t="38563" x="5149850" y="1651000"/>
          <p14:tracePt t="38580" x="5200650" y="1695450"/>
          <p14:tracePt t="38597" x="5283200" y="1758950"/>
          <p14:tracePt t="38614" x="5334000" y="1765300"/>
          <p14:tracePt t="38630" x="5403850" y="1771650"/>
          <p14:tracePt t="38647" x="5480050" y="1771650"/>
          <p14:tracePt t="38664" x="5575300" y="1771650"/>
          <p14:tracePt t="38680" x="5676900" y="1771650"/>
          <p14:tracePt t="38697" x="5784850" y="1720850"/>
          <p14:tracePt t="38713" x="5854700" y="1695450"/>
          <p14:tracePt t="38730" x="5943600" y="1644650"/>
          <p14:tracePt t="38747" x="6007100" y="1593850"/>
          <p14:tracePt t="38764" x="6096000" y="1549400"/>
          <p14:tracePt t="38780" x="6165850" y="1485900"/>
          <p14:tracePt t="38798" x="6172200" y="1466850"/>
          <p14:tracePt t="38814" x="6184900" y="1454150"/>
          <p14:tracePt t="38831" x="6191250" y="1441450"/>
          <p14:tracePt t="38847" x="6197600" y="1428750"/>
          <p14:tracePt t="38864" x="6197600" y="1422400"/>
          <p14:tracePt t="38880" x="6197600" y="1409700"/>
          <p14:tracePt t="38897" x="6197600" y="1403350"/>
          <p14:tracePt t="38941" x="6197600" y="1390650"/>
          <p14:tracePt t="38948" x="6197600" y="1377950"/>
          <p14:tracePt t="38964" x="6178550" y="1371600"/>
          <p14:tracePt t="38965" x="6153150" y="1371600"/>
          <p14:tracePt t="38981" x="6007100" y="1339850"/>
          <p14:tracePt t="38998" x="5861050" y="1308100"/>
          <p14:tracePt t="39014" x="5676900" y="1282700"/>
          <p14:tracePt t="39031" x="5492750" y="1263650"/>
          <p14:tracePt t="39048" x="5359400" y="1263650"/>
          <p14:tracePt t="39065" x="5264150" y="1263650"/>
          <p14:tracePt t="39081" x="5175250" y="1263650"/>
          <p14:tracePt t="39098" x="5130800" y="1270000"/>
          <p14:tracePt t="39114" x="5105400" y="1289050"/>
          <p14:tracePt t="39131" x="5086350" y="1320800"/>
          <p14:tracePt t="39148" x="5080000" y="1346200"/>
          <p14:tracePt t="39165" x="5080000" y="1384300"/>
          <p14:tracePt t="39165" x="5080000" y="1397000"/>
          <p14:tracePt t="39182" x="5080000" y="1422400"/>
          <p14:tracePt t="39198" x="5080000" y="1441450"/>
          <p14:tracePt t="39214" x="5111750" y="1454150"/>
          <p14:tracePt t="39231" x="5175250" y="1479550"/>
          <p14:tracePt t="39248" x="5257800" y="1504950"/>
          <p14:tracePt t="39265" x="5346700" y="1517650"/>
          <p14:tracePt t="39281" x="5435600" y="1517650"/>
          <p14:tracePt t="39298" x="5467350" y="1517650"/>
          <p14:tracePt t="39315" x="5473700" y="1517650"/>
          <p14:tracePt t="39730" x="0" y="0"/>
        </p14:tracePtLst>
        <p14:tracePtLst>
          <p14:tracePt t="58702" x="4794250" y="2171700"/>
          <p14:tracePt t="58784" x="4800600" y="2171700"/>
          <p14:tracePt t="58848" x="4800600" y="2178050"/>
          <p14:tracePt t="58855" x="4813300" y="2178050"/>
          <p14:tracePt t="58863" x="4832350" y="2184400"/>
          <p14:tracePt t="58879" x="4857750" y="2190750"/>
          <p14:tracePt t="58887" x="4972050" y="2222500"/>
          <p14:tracePt t="58898" x="5054600" y="2247900"/>
          <p14:tracePt t="58919" x="5137150" y="2254250"/>
          <p14:tracePt t="58931" x="5257800" y="2254250"/>
          <p14:tracePt t="58951" x="5346700" y="2254250"/>
          <p14:tracePt t="58967" x="5461000" y="2254250"/>
          <p14:tracePt t="58983" x="5562600" y="2254250"/>
          <p14:tracePt t="58999" x="5695950" y="2254250"/>
          <p14:tracePt t="59015" x="5867400" y="2254250"/>
          <p14:tracePt t="59039" x="5988050" y="2254250"/>
          <p14:tracePt t="59055" x="6083300" y="2254250"/>
          <p14:tracePt t="59071" x="6203950" y="2254250"/>
          <p14:tracePt t="59087" x="6286500" y="2254250"/>
          <p14:tracePt t="59099" x="6356350" y="2241550"/>
          <p14:tracePt t="59115" x="6413500" y="2235200"/>
          <p14:tracePt t="59131" x="6483350" y="2222500"/>
          <p14:tracePt t="59148" x="6527800" y="2209800"/>
          <p14:tracePt t="59166" x="6559550" y="2203450"/>
          <p14:tracePt t="59181" x="6578600" y="2190750"/>
          <p14:tracePt t="59198" x="6616700" y="2159000"/>
          <p14:tracePt t="59216" x="6642100" y="2139950"/>
          <p14:tracePt t="59232" x="6648450" y="2133600"/>
          <p14:tracePt t="59248" x="6648450" y="2120900"/>
          <p14:tracePt t="59265" x="6648450" y="2114550"/>
          <p14:tracePt t="59282" x="6648450" y="2095500"/>
          <p14:tracePt t="59298" x="6648450" y="2070100"/>
          <p14:tracePt t="59315" x="6648450" y="2038350"/>
          <p14:tracePt t="59332" x="6648450" y="2006600"/>
          <p14:tracePt t="59349" x="6629400" y="1981200"/>
          <p14:tracePt t="59365" x="6597650" y="1943100"/>
          <p14:tracePt t="59382" x="6578600" y="1917700"/>
          <p14:tracePt t="59399" x="6508750" y="1866900"/>
          <p14:tracePt t="59416" x="6457950" y="1835150"/>
          <p14:tracePt t="59432" x="6343650" y="1809750"/>
          <p14:tracePt t="59449" x="6223000" y="1784350"/>
          <p14:tracePt t="59466" x="6032500" y="1765300"/>
          <p14:tracePt t="59482" x="5848350" y="1739900"/>
          <p14:tracePt t="59499" x="5683250" y="1714500"/>
          <p14:tracePt t="59515" x="5562600" y="1695450"/>
          <p14:tracePt t="59532" x="5530850" y="1695450"/>
          <p14:tracePt t="59567" x="5524500" y="1695450"/>
          <p14:tracePt t="59583" x="5518150" y="1695450"/>
          <p14:tracePt t="59584" x="5505450" y="1695450"/>
          <p14:tracePt t="59600" x="5486400" y="1708150"/>
          <p14:tracePt t="59616" x="5467350" y="1733550"/>
          <p14:tracePt t="59632" x="5467350" y="1784350"/>
          <p14:tracePt t="59649" x="5467350" y="1860550"/>
          <p14:tracePt t="59666" x="5467350" y="1962150"/>
          <p14:tracePt t="59682" x="5467350" y="2038350"/>
          <p14:tracePt t="59699" x="5492750" y="2120900"/>
          <p14:tracePt t="59716" x="5499100" y="2159000"/>
          <p14:tracePt t="59733" x="5543550" y="2209800"/>
          <p14:tracePt t="59749" x="5632450" y="2260600"/>
          <p14:tracePt t="59766" x="5734050" y="2317750"/>
          <p14:tracePt t="59782" x="5949950" y="2368550"/>
          <p14:tracePt t="59801" x="6102350" y="2387600"/>
          <p14:tracePt t="59816" x="6235700" y="2387600"/>
          <p14:tracePt t="59833" x="6330950" y="2387600"/>
          <p14:tracePt t="59849" x="6426200" y="2374900"/>
          <p14:tracePt t="59866" x="6457950" y="2349500"/>
          <p14:tracePt t="59882" x="6502400" y="2298700"/>
          <p14:tracePt t="59899" x="6534150" y="2228850"/>
          <p14:tracePt t="59916" x="6546850" y="2197100"/>
          <p14:tracePt t="59933" x="6559550" y="2159000"/>
          <p14:tracePt t="59949" x="6559550" y="2127250"/>
          <p14:tracePt t="59966" x="6559550" y="2082800"/>
          <p14:tracePt t="59983" x="6559550" y="2076450"/>
          <p14:tracePt t="59983" x="6559550" y="2070100"/>
          <p14:tracePt t="60000" x="6559550" y="2057400"/>
          <p14:tracePt t="60016" x="6553200" y="2038350"/>
          <p14:tracePt t="60033" x="6508750" y="1993900"/>
          <p14:tracePt t="60049" x="6432550" y="1962150"/>
          <p14:tracePt t="60066" x="6305550" y="1879600"/>
          <p14:tracePt t="60083" x="6127750" y="1828800"/>
          <p14:tracePt t="60100" x="5930900" y="1803400"/>
          <p14:tracePt t="60117" x="5759450" y="1778000"/>
          <p14:tracePt t="60133" x="5600700" y="1752600"/>
          <p14:tracePt t="60150" x="5467350" y="1752600"/>
          <p14:tracePt t="60167" x="5461000" y="1752600"/>
          <p14:tracePt t="60183" x="5416550" y="1758950"/>
          <p14:tracePt t="60200" x="5403850" y="1784350"/>
          <p14:tracePt t="60216" x="5378450" y="1822450"/>
          <p14:tracePt t="60233" x="5359400" y="1866900"/>
          <p14:tracePt t="60250" x="5327650" y="1911350"/>
          <p14:tracePt t="60267" x="5321300" y="1949450"/>
          <p14:tracePt t="60283" x="5314950" y="2012950"/>
          <p14:tracePt t="60300" x="5314950" y="2070100"/>
          <p14:tracePt t="60317" x="5314950" y="2108200"/>
          <p14:tracePt t="60333" x="5327650" y="2139950"/>
          <p14:tracePt t="60350" x="5365750" y="2178050"/>
          <p14:tracePt t="60367" x="5486400" y="2222500"/>
          <p14:tracePt t="60383" x="5607050" y="2241550"/>
          <p14:tracePt t="60400" x="5772150" y="2254250"/>
          <p14:tracePt t="60418" x="5969000" y="2273300"/>
          <p14:tracePt t="60435" x="6153150" y="2273300"/>
          <p14:tracePt t="60451" x="6292850" y="2273300"/>
          <p14:tracePt t="60468" x="6400800" y="2273300"/>
          <p14:tracePt t="60485" x="6515100" y="2228850"/>
          <p14:tracePt t="60501" x="6591300" y="2190750"/>
          <p14:tracePt t="60518" x="6642100" y="2139950"/>
          <p14:tracePt t="60535" x="6680200" y="2101850"/>
          <p14:tracePt t="60551" x="6692900" y="2070100"/>
          <p14:tracePt t="60569" x="6692900" y="2051050"/>
          <p14:tracePt t="60585" x="6692900" y="2044700"/>
          <p14:tracePt t="60602" x="6692900" y="2038350"/>
          <p14:tracePt t="60619" x="6692900" y="2032000"/>
          <p14:tracePt t="60635" x="6692900" y="2000250"/>
          <p14:tracePt t="60652" x="6635750" y="1962150"/>
          <p14:tracePt t="60668" x="6578600" y="1930400"/>
          <p14:tracePt t="60685" x="6515100" y="1911350"/>
          <p14:tracePt t="60702" x="6438900" y="1892300"/>
          <p14:tracePt t="60718" x="6292850" y="1879600"/>
          <p14:tracePt t="60735" x="6121400" y="1860550"/>
          <p14:tracePt t="60752" x="5969000" y="1860550"/>
          <p14:tracePt t="60768" x="5759450" y="1860550"/>
          <p14:tracePt t="60785" x="5645150" y="1892300"/>
          <p14:tracePt t="60802" x="5530850" y="1943100"/>
          <p14:tracePt t="60819" x="5441950" y="2000250"/>
          <p14:tracePt t="60835" x="5410200" y="2032000"/>
          <p14:tracePt t="60852" x="5397500" y="2076450"/>
          <p14:tracePt t="60869" x="5397500" y="2108200"/>
          <p14:tracePt t="60885" x="5397500" y="2133600"/>
          <p14:tracePt t="60902" x="5397500" y="2171700"/>
          <p14:tracePt t="60919" x="5422900" y="2197100"/>
          <p14:tracePt t="60935" x="5480050" y="2235200"/>
          <p14:tracePt t="60952" x="5689600" y="2298700"/>
          <p14:tracePt t="60969" x="5886450" y="2317750"/>
          <p14:tracePt t="60985" x="6102350" y="2349500"/>
          <p14:tracePt t="61002" x="6330950" y="2349500"/>
          <p14:tracePt t="61019" x="6515100" y="2349500"/>
          <p14:tracePt t="61035" x="6642100" y="2330450"/>
          <p14:tracePt t="61052" x="6756400" y="2254250"/>
          <p14:tracePt t="61069" x="6819900" y="2203450"/>
          <p14:tracePt t="61086" x="6870700" y="2133600"/>
          <p14:tracePt t="61103" x="6877050" y="2095500"/>
          <p14:tracePt t="61119" x="6889750" y="2051050"/>
          <p14:tracePt t="61136" x="6889750" y="2019300"/>
          <p14:tracePt t="61152" x="6889750" y="2000250"/>
          <p14:tracePt t="61169" x="6889750" y="1987550"/>
          <p14:tracePt t="61186" x="6877050" y="1955800"/>
          <p14:tracePt t="61202" x="6832600" y="1930400"/>
          <p14:tracePt t="61219" x="6724650" y="1898650"/>
          <p14:tracePt t="61236" x="6553200" y="1879600"/>
          <p14:tracePt t="61253" x="6292850" y="1860550"/>
          <p14:tracePt t="61269" x="6102350" y="1860550"/>
          <p14:tracePt t="61286" x="5949950" y="1860550"/>
          <p14:tracePt t="61303" x="5816600" y="1860550"/>
          <p14:tracePt t="61319" x="5715000" y="1905000"/>
          <p14:tracePt t="61337" x="5695950" y="1930400"/>
          <p14:tracePt t="61353" x="5670550" y="1993900"/>
          <p14:tracePt t="61370" x="5670550" y="2038350"/>
          <p14:tracePt t="61386" x="5670550" y="2076450"/>
          <p14:tracePt t="61403" x="5670550" y="2114550"/>
          <p14:tracePt t="61419" x="5702300" y="2171700"/>
          <p14:tracePt t="61436" x="5772150" y="2228850"/>
          <p14:tracePt t="61453" x="5918200" y="2286000"/>
          <p14:tracePt t="61469" x="6076950" y="2324100"/>
          <p14:tracePt t="61486" x="6280150" y="2343150"/>
          <p14:tracePt t="61503" x="6616700" y="2355850"/>
          <p14:tracePt t="61521" x="6788150" y="2355850"/>
          <p14:tracePt t="61536" x="6908800" y="2355850"/>
          <p14:tracePt t="61553" x="7016750" y="2324100"/>
          <p14:tracePt t="61570" x="7086600" y="2273300"/>
          <p14:tracePt t="61586" x="7118350" y="2235200"/>
          <p14:tracePt t="61603" x="7137400" y="2197100"/>
          <p14:tracePt t="61620" x="7143750" y="2171700"/>
          <p14:tracePt t="61637" x="7150100" y="2159000"/>
          <p14:tracePt t="61654" x="7150100" y="2139950"/>
          <p14:tracePt t="61670" x="7150100" y="2120900"/>
          <p14:tracePt t="61687" x="7118350" y="2063750"/>
          <p14:tracePt t="61703" x="7010400" y="1968500"/>
          <p14:tracePt t="61721" x="6883400" y="1898650"/>
          <p14:tracePt t="61737" x="6705600" y="1835150"/>
          <p14:tracePt t="61754" x="6527800" y="1809750"/>
          <p14:tracePt t="61770" x="6356350" y="1790700"/>
          <p14:tracePt t="61787" x="6235700" y="1790700"/>
          <p14:tracePt t="61803" x="6096000" y="1790700"/>
          <p14:tracePt t="61820" x="5988050" y="1809750"/>
          <p14:tracePt t="61837" x="5905500" y="1854200"/>
          <p14:tracePt t="61854" x="5803900" y="1924050"/>
          <p14:tracePt t="61870" x="5727700" y="2006600"/>
          <p14:tracePt t="61889" x="5702300" y="2038350"/>
          <p14:tracePt t="61904" x="5676900" y="2057400"/>
          <p14:tracePt t="61904" x="5670550" y="2082800"/>
          <p14:tracePt t="61921" x="5657850" y="2127250"/>
          <p14:tracePt t="61937" x="5657850" y="2159000"/>
          <p14:tracePt t="61954" x="5657850" y="2197100"/>
          <p14:tracePt t="61970" x="5676900" y="2228850"/>
          <p14:tracePt t="61988" x="5702300" y="2247900"/>
          <p14:tracePt t="62004" x="5753100" y="2254250"/>
          <p14:tracePt t="62020" x="5842000" y="2254250"/>
          <p14:tracePt t="62037" x="5943600" y="2254250"/>
          <p14:tracePt t="62054" x="6032500" y="2254250"/>
          <p14:tracePt t="62071" x="6089650" y="2247900"/>
          <p14:tracePt t="62071" x="6127750" y="2235200"/>
          <p14:tracePt t="62088" x="6153150" y="2222500"/>
          <p14:tracePt t="62104" x="6197600" y="2165350"/>
          <p14:tracePt t="62121" x="6203950" y="2127250"/>
          <p14:tracePt t="62137" x="6216650" y="2070100"/>
          <p14:tracePt t="62154" x="6216650" y="2025650"/>
          <p14:tracePt t="62171" x="6216650" y="1993900"/>
          <p14:tracePt t="62188" x="6216650" y="1962150"/>
          <p14:tracePt t="62204" x="6191250" y="1936750"/>
          <p14:tracePt t="62221" x="6159500" y="1905000"/>
          <p14:tracePt t="62237" x="6089650" y="1854200"/>
          <p14:tracePt t="62254" x="5994400" y="1816100"/>
          <p14:tracePt t="62271" x="5880100" y="1765300"/>
          <p14:tracePt t="62271" x="5822950" y="1746250"/>
          <p14:tracePt t="62289" x="5772150" y="1739900"/>
          <p14:tracePt t="62304" x="5708650" y="1714500"/>
          <p14:tracePt t="62321" x="5613400" y="1689100"/>
          <p14:tracePt t="62338" x="5492750" y="1663700"/>
          <p14:tracePt t="62354" x="5302250" y="1651000"/>
          <p14:tracePt t="62371" x="5124450" y="1651000"/>
          <p14:tracePt t="62388" x="4889500" y="1631950"/>
          <p14:tracePt t="62404" x="4622800" y="1612900"/>
          <p14:tracePt t="62421" x="4381500" y="1600200"/>
          <p14:tracePt t="62438" x="4292600" y="1600200"/>
          <p14:tracePt t="62455" x="4260850" y="1600200"/>
          <p14:tracePt t="62471" x="4191000" y="1625600"/>
          <p14:tracePt t="62488" x="4140200" y="1714500"/>
          <p14:tracePt t="62504" x="4140200" y="1765300"/>
          <p14:tracePt t="62522" x="4140200" y="1860550"/>
          <p14:tracePt t="62538" x="4140200" y="1917700"/>
          <p14:tracePt t="62555" x="4171950" y="1993900"/>
          <p14:tracePt t="62571" x="4222750" y="2044700"/>
          <p14:tracePt t="62588" x="4298950" y="2114550"/>
          <p14:tracePt t="62605" x="4438650" y="2178050"/>
          <p14:tracePt t="62622" x="4673600" y="2254250"/>
          <p14:tracePt t="62639" x="4940300" y="2292350"/>
          <p14:tracePt t="62655" x="5467350" y="2324100"/>
          <p14:tracePt t="62672" x="5797550" y="2324100"/>
          <p14:tracePt t="62689" x="6045200" y="2324100"/>
          <p14:tracePt t="62705" x="6203950" y="2298700"/>
          <p14:tracePt t="62722" x="6318250" y="2228850"/>
          <p14:tracePt t="62738" x="6400800" y="2165350"/>
          <p14:tracePt t="62755" x="6432550" y="2127250"/>
          <p14:tracePt t="62772" x="6451600" y="2089150"/>
          <p14:tracePt t="62789" x="6457950" y="2063750"/>
          <p14:tracePt t="62805" x="6464300" y="2051050"/>
          <p14:tracePt t="62822" x="6464300" y="2032000"/>
          <p14:tracePt t="62838" x="6464300" y="2012950"/>
          <p14:tracePt t="62855" x="6413500" y="1955800"/>
          <p14:tracePt t="62872" x="6337300" y="1892300"/>
          <p14:tracePt t="62889" x="6261100" y="1866900"/>
          <p14:tracePt t="62905" x="6146800" y="1816100"/>
          <p14:tracePt t="62922" x="6000750" y="1765300"/>
          <p14:tracePt t="62939" x="5886450" y="1739900"/>
          <p14:tracePt t="62955" x="5778500" y="1720850"/>
          <p14:tracePt t="62972" x="5619750" y="1708150"/>
          <p14:tracePt t="62989" x="5448300" y="1695450"/>
          <p14:tracePt t="63006" x="5245100" y="1695450"/>
          <p14:tracePt t="63022" x="5041900" y="1695450"/>
          <p14:tracePt t="63039" x="4876800" y="1695450"/>
          <p14:tracePt t="63056" x="4724400" y="1727200"/>
          <p14:tracePt t="63072" x="4584700" y="1822450"/>
          <p14:tracePt t="63090" x="4546600" y="1905000"/>
          <p14:tracePt t="63105" x="4527550" y="1968500"/>
          <p14:tracePt t="63122" x="4527550" y="2044700"/>
          <p14:tracePt t="63139" x="4527550" y="2089150"/>
          <p14:tracePt t="63156" x="4527550" y="2139950"/>
          <p14:tracePt t="63172" x="4552950" y="2184400"/>
          <p14:tracePt t="63189" x="4610100" y="2241550"/>
          <p14:tracePt t="63206" x="4756150" y="2286000"/>
          <p14:tracePt t="63223" x="4984750" y="2324100"/>
          <p14:tracePt t="63239" x="5270500" y="2368550"/>
          <p14:tracePt t="63256" x="5581650" y="2387600"/>
          <p14:tracePt t="63273" x="5899150" y="2387600"/>
          <p14:tracePt t="63289" x="6038850" y="2336800"/>
          <p14:tracePt t="63306" x="6115050" y="2273300"/>
          <p14:tracePt t="63323" x="6153150" y="2222500"/>
          <p14:tracePt t="63339" x="6184900" y="2139950"/>
          <p14:tracePt t="63356" x="6184900" y="2108200"/>
          <p14:tracePt t="63373" x="6184900" y="2057400"/>
          <p14:tracePt t="63390" x="6184900" y="2006600"/>
          <p14:tracePt t="63406" x="6184900" y="1974850"/>
          <p14:tracePt t="63423" x="6146800" y="1924050"/>
          <p14:tracePt t="63423" x="6127750" y="1905000"/>
          <p14:tracePt t="63441" x="6121400" y="1905000"/>
          <p14:tracePt t="63456" x="6064250" y="1866900"/>
          <p14:tracePt t="63473" x="6019800" y="1847850"/>
          <p14:tracePt t="63489" x="5911850" y="1809750"/>
          <p14:tracePt t="63506" x="5740400" y="1771650"/>
          <p14:tracePt t="63523" x="5473700" y="1733550"/>
          <p14:tracePt t="63540" x="5175250" y="1689100"/>
          <p14:tracePt t="63556" x="4724400" y="1651000"/>
          <p14:tracePt t="63573" x="4432300" y="1631950"/>
          <p14:tracePt t="63590" x="4279900" y="1631950"/>
          <p14:tracePt t="63606" x="4191000" y="1644650"/>
          <p14:tracePt t="63623" x="4127500" y="1689100"/>
          <p14:tracePt t="63640" x="4070350" y="1758950"/>
          <p14:tracePt t="63656" x="4038600" y="1841500"/>
          <p14:tracePt t="63673" x="4025900" y="1924050"/>
          <p14:tracePt t="63690" x="4025900" y="1987550"/>
          <p14:tracePt t="63708" x="4032250" y="2044700"/>
          <p14:tracePt t="63723" x="4070350" y="2095500"/>
          <p14:tracePt t="63740" x="4133850" y="2139950"/>
          <p14:tracePt t="63757" x="4260850" y="2203450"/>
          <p14:tracePt t="63773" x="4419600" y="2273300"/>
          <p14:tracePt t="63790" x="4648200" y="2349500"/>
          <p14:tracePt t="63807" x="4902200" y="2419350"/>
          <p14:tracePt t="63823" x="5257800" y="2476500"/>
          <p14:tracePt t="63840" x="5473700" y="2495550"/>
          <p14:tracePt t="63857" x="5657850" y="2495550"/>
          <p14:tracePt t="63874" x="5829300" y="2482850"/>
          <p14:tracePt t="63890" x="5924550" y="2444750"/>
          <p14:tracePt t="63907" x="5994400" y="2381250"/>
          <p14:tracePt t="63923" x="6019800" y="2324100"/>
          <p14:tracePt t="63940" x="6038850" y="2279650"/>
          <p14:tracePt t="63957" x="6045200" y="2235200"/>
          <p14:tracePt t="63974" x="6045200" y="2209800"/>
          <p14:tracePt t="63990" x="6045200" y="2190750"/>
          <p14:tracePt t="64007" x="6032500" y="2159000"/>
          <p14:tracePt t="64024" x="5956300" y="2101850"/>
          <p14:tracePt t="64042" x="5880100" y="2051050"/>
          <p14:tracePt t="64057" x="5765800" y="2006600"/>
          <p14:tracePt t="64074" x="5651500" y="1968500"/>
          <p14:tracePt t="64090" x="5524500" y="1917700"/>
          <p14:tracePt t="64108" x="5378450" y="1892300"/>
          <p14:tracePt t="64124" x="5213350" y="1860550"/>
          <p14:tracePt t="64141" x="5060950" y="1835150"/>
          <p14:tracePt t="64157" x="4927600" y="1816100"/>
          <p14:tracePt t="64175" x="4794250" y="1809750"/>
          <p14:tracePt t="64191" x="4705350" y="1809750"/>
          <p14:tracePt t="64207" x="4648200" y="1809750"/>
          <p14:tracePt t="64224" x="4603750" y="1835150"/>
          <p14:tracePt t="64241" x="4546600" y="1873250"/>
          <p14:tracePt t="64257" x="4508500" y="1911350"/>
          <p14:tracePt t="64274" x="4495800" y="1949450"/>
          <p14:tracePt t="64291" x="4489450" y="2000250"/>
          <p14:tracePt t="64308" x="4489450" y="2044700"/>
          <p14:tracePt t="64324" x="4489450" y="2095500"/>
          <p14:tracePt t="64341" x="4508500" y="2139950"/>
          <p14:tracePt t="64358" x="4521200" y="2152650"/>
          <p14:tracePt t="64374" x="4559300" y="2190750"/>
          <p14:tracePt t="64391" x="4622800" y="2216150"/>
          <p14:tracePt t="64408" x="4743450" y="2241550"/>
          <p14:tracePt t="64408" x="4813300" y="2241550"/>
          <p14:tracePt t="64425" x="4984750" y="2254250"/>
          <p14:tracePt t="64441" x="5181600" y="2266950"/>
          <p14:tracePt t="64458" x="5365750" y="2266950"/>
          <p14:tracePt t="64475" x="5518150" y="2260600"/>
          <p14:tracePt t="64491" x="5619750" y="2228850"/>
          <p14:tracePt t="64508" x="5689600" y="2209800"/>
          <p14:tracePt t="64524" x="5753100" y="2197100"/>
          <p14:tracePt t="64541" x="5822950" y="2165350"/>
          <p14:tracePt t="64558" x="5867400" y="2139950"/>
          <p14:tracePt t="64575" x="5911850" y="2108200"/>
          <p14:tracePt t="64591" x="5930900" y="2095500"/>
          <p14:tracePt t="64608" x="5943600" y="2063750"/>
          <p14:tracePt t="64625" x="5943600" y="2057400"/>
          <p14:tracePt t="64664" x="5943600" y="2051050"/>
          <p14:tracePt t="64665" x="5943600" y="2044700"/>
          <p14:tracePt t="64676" x="5943600" y="2032000"/>
          <p14:tracePt t="64691" x="5930900" y="2000250"/>
          <p14:tracePt t="64709" x="5880100" y="1974850"/>
          <p14:tracePt t="64725" x="5810250" y="1949450"/>
          <p14:tracePt t="64742" x="5702300" y="1917700"/>
          <p14:tracePt t="64758" x="5594350" y="1892300"/>
          <p14:tracePt t="64775" x="5448300" y="1873250"/>
          <p14:tracePt t="64791" x="5251450" y="1860550"/>
          <p14:tracePt t="64809" x="5130800" y="1860550"/>
          <p14:tracePt t="64825" x="5029200" y="1860550"/>
          <p14:tracePt t="64842" x="4921250" y="1860550"/>
          <p14:tracePt t="64858" x="4876800" y="1860550"/>
          <p14:tracePt t="64875" x="4813300" y="1866900"/>
          <p14:tracePt t="64892" x="4762500" y="1879600"/>
          <p14:tracePt t="64909" x="4724400" y="1898650"/>
          <p14:tracePt t="64925" x="4705350" y="1917700"/>
          <p14:tracePt t="64942" x="4692650" y="1943100"/>
          <p14:tracePt t="64959" x="4686300" y="1955800"/>
          <p14:tracePt t="64975" x="4686300" y="1981200"/>
          <p14:tracePt t="64992" x="4686300" y="1987550"/>
          <p14:tracePt t="65009" x="4686300" y="2000250"/>
          <p14:tracePt t="65047" x="4686300" y="2006600"/>
          <p14:tracePt t="65059" x="4686300" y="2019300"/>
          <p14:tracePt t="65075" x="4686300" y="2025650"/>
          <p14:tracePt t="65076" x="4705350" y="2038350"/>
          <p14:tracePt t="65092" x="4737100" y="2044700"/>
          <p14:tracePt t="65109" x="4749800" y="2051050"/>
          <p14:tracePt t="65125" x="4768850" y="2051050"/>
          <p14:tracePt t="65142" x="4775200" y="2051050"/>
          <p14:tracePt t="65233" x="4781550" y="2051050"/>
          <p14:tracePt t="65241" x="4787900" y="2051050"/>
          <p14:tracePt t="65249" x="4794250" y="2051050"/>
          <p14:tracePt t="65256" x="4800600" y="2051050"/>
          <p14:tracePt t="65268" x="4806950" y="2044700"/>
          <p14:tracePt t="65276" x="4813300" y="2032000"/>
          <p14:tracePt t="65329" x="4813300" y="2019300"/>
          <p14:tracePt t="65674" x="0" y="0"/>
        </p14:tracePtLst>
        <p14:tracePtLst>
          <p14:tracePt t="80279" x="4857750" y="2152650"/>
          <p14:tracePt t="80491" x="4845050" y="2152650"/>
          <p14:tracePt t="80499" x="4838700" y="2152650"/>
          <p14:tracePt t="80506" x="4813300" y="2146300"/>
          <p14:tracePt t="80523" x="4806950" y="2146300"/>
          <p14:tracePt t="80538" x="4781550" y="2139950"/>
          <p14:tracePt t="80555" x="4756150" y="2139950"/>
          <p14:tracePt t="80569" x="4718050" y="2133600"/>
          <p14:tracePt t="80587" x="4686300" y="2133600"/>
          <p14:tracePt t="80603" x="4635500" y="2133600"/>
          <p14:tracePt t="80603" x="4622800" y="2133600"/>
          <p14:tracePt t="80619" x="4591050" y="2133600"/>
          <p14:tracePt t="80643" x="4565650" y="2133600"/>
          <p14:tracePt t="80659" x="4521200" y="2120900"/>
          <p14:tracePt t="80675" x="4489450" y="2114550"/>
          <p14:tracePt t="80691" x="4451350" y="2114550"/>
          <p14:tracePt t="80703" x="4400550" y="2108200"/>
          <p14:tracePt t="80719" x="4368800" y="2108200"/>
          <p14:tracePt t="80736" x="4337050" y="2108200"/>
          <p14:tracePt t="80752" x="4298950" y="2108200"/>
          <p14:tracePt t="80769" x="4248150" y="2101850"/>
          <p14:tracePt t="80786" x="4203700" y="2095500"/>
          <p14:tracePt t="80803" x="4108450" y="2095500"/>
          <p14:tracePt t="80819" x="4070350" y="2089150"/>
          <p14:tracePt t="80836" x="4013200" y="2089150"/>
          <p14:tracePt t="80852" x="3981450" y="2082800"/>
          <p14:tracePt t="80869" x="3937000" y="2076450"/>
          <p14:tracePt t="80886" x="3898900" y="2070100"/>
          <p14:tracePt t="80903" x="3854450" y="2063750"/>
          <p14:tracePt t="80919" x="3822700" y="2057400"/>
          <p14:tracePt t="80936" x="3784600" y="2057400"/>
          <p14:tracePt t="80952" x="3752850" y="2057400"/>
          <p14:tracePt t="80969" x="3689350" y="2057400"/>
          <p14:tracePt t="80986" x="3638550" y="2057400"/>
          <p14:tracePt t="80986" x="3600450" y="2057400"/>
          <p14:tracePt t="81003" x="3562350" y="2057400"/>
          <p14:tracePt t="81019" x="3505200" y="2057400"/>
          <p14:tracePt t="81036" x="3467100" y="2057400"/>
          <p14:tracePt t="81052" x="3422650" y="2063750"/>
          <p14:tracePt t="81069" x="3365500" y="2101850"/>
          <p14:tracePt t="81086" x="3289300" y="2139950"/>
          <p14:tracePt t="81103" x="3238500" y="2171700"/>
          <p14:tracePt t="81119" x="3200400" y="2190750"/>
          <p14:tracePt t="81136" x="3175000" y="2209800"/>
          <p14:tracePt t="81153" x="3162300" y="2247900"/>
          <p14:tracePt t="81169" x="3155950" y="2266950"/>
          <p14:tracePt t="81169" x="3155950" y="2279650"/>
          <p14:tracePt t="81187" x="3155950" y="2311400"/>
          <p14:tracePt t="81203" x="3155950" y="2343150"/>
          <p14:tracePt t="81219" x="3155950" y="2374900"/>
          <p14:tracePt t="81236" x="3168650" y="2406650"/>
          <p14:tracePt t="81253" x="3225800" y="2444750"/>
          <p14:tracePt t="81270" x="3352800" y="2470150"/>
          <p14:tracePt t="81286" x="3441700" y="2495550"/>
          <p14:tracePt t="81303" x="3587750" y="2540000"/>
          <p14:tracePt t="81320" x="3746500" y="2571750"/>
          <p14:tracePt t="81337" x="3898900" y="2609850"/>
          <p14:tracePt t="81353" x="4025900" y="2635250"/>
          <p14:tracePt t="81370" x="4267200" y="2667000"/>
          <p14:tracePt t="81387" x="4438650" y="2686050"/>
          <p14:tracePt t="81404" x="4622800" y="2686050"/>
          <p14:tracePt t="81420" x="4819650" y="2686050"/>
          <p14:tracePt t="81437" x="4991100" y="2686050"/>
          <p14:tracePt t="81453" x="5149850" y="2686050"/>
          <p14:tracePt t="81470" x="5295900" y="2686050"/>
          <p14:tracePt t="81486" x="5422900" y="2686050"/>
          <p14:tracePt t="81503" x="5511800" y="2673350"/>
          <p14:tracePt t="81520" x="5607050" y="2660650"/>
          <p14:tracePt t="81537" x="5670550" y="2641600"/>
          <p14:tracePt t="81553" x="5721350" y="2622550"/>
          <p14:tracePt t="81570" x="5772150" y="2597150"/>
          <p14:tracePt t="81587" x="5822950" y="2590800"/>
          <p14:tracePt t="81604" x="5861050" y="2578100"/>
          <p14:tracePt t="81620" x="5899150" y="2559050"/>
          <p14:tracePt t="81637" x="5937250" y="2527300"/>
          <p14:tracePt t="81653" x="5975350" y="2482850"/>
          <p14:tracePt t="81670" x="6007100" y="2457450"/>
          <p14:tracePt t="81687" x="6032500" y="2425700"/>
          <p14:tracePt t="81704" x="6057900" y="2381250"/>
          <p14:tracePt t="81720" x="6070600" y="2355850"/>
          <p14:tracePt t="81737" x="6076950" y="2317750"/>
          <p14:tracePt t="81754" x="6076950" y="2273300"/>
          <p14:tracePt t="81771" x="6076950" y="2260600"/>
          <p14:tracePt t="81787" x="6076950" y="2241550"/>
          <p14:tracePt t="81804" x="6076950" y="2222500"/>
          <p14:tracePt t="81820" x="6076950" y="2190750"/>
          <p14:tracePt t="81837" x="6057900" y="2171700"/>
          <p14:tracePt t="81854" x="6026150" y="2146300"/>
          <p14:tracePt t="81871" x="5956300" y="2108200"/>
          <p14:tracePt t="81887" x="5848350" y="2044700"/>
          <p14:tracePt t="81904" x="5765800" y="2012950"/>
          <p14:tracePt t="81921" x="5638800" y="1968500"/>
          <p14:tracePt t="81938" x="5486400" y="1936750"/>
          <p14:tracePt t="81955" x="5321300" y="1885950"/>
          <p14:tracePt t="81971" x="5264150" y="1873250"/>
          <p14:tracePt t="81987" x="5200650" y="1866900"/>
          <p14:tracePt t="82004" x="5168900" y="1854200"/>
          <p14:tracePt t="82021" x="5111750" y="1847850"/>
          <p14:tracePt t="82038" x="5048250" y="1841500"/>
          <p14:tracePt t="82054" x="4984750" y="1841500"/>
          <p14:tracePt t="82071" x="4914900" y="1841500"/>
          <p14:tracePt t="82088" x="4870450" y="1854200"/>
          <p14:tracePt t="82104" x="4826000" y="1885950"/>
          <p14:tracePt t="82121" x="4768850" y="1936750"/>
          <p14:tracePt t="82138" x="4749800" y="1974850"/>
          <p14:tracePt t="82154" x="4743450" y="2032000"/>
          <p14:tracePt t="82171" x="4743450" y="2076450"/>
          <p14:tracePt t="82188" x="4743450" y="2139950"/>
          <p14:tracePt t="82205" x="4775200" y="2197100"/>
          <p14:tracePt t="82221" x="4826000" y="2286000"/>
          <p14:tracePt t="82238" x="4864100" y="2330450"/>
          <p14:tracePt t="82254" x="4921250" y="2400300"/>
          <p14:tracePt t="82271" x="4997450" y="2444750"/>
          <p14:tracePt t="82288" x="5111750" y="2495550"/>
          <p14:tracePt t="82305" x="5207000" y="2546350"/>
          <p14:tracePt t="82321" x="5353050" y="2584450"/>
          <p14:tracePt t="82321" x="5441950" y="2597150"/>
          <p14:tracePt t="82339" x="5568950" y="2597150"/>
          <p14:tracePt t="82355" x="5657850" y="2603500"/>
          <p14:tracePt t="82371" x="5753100" y="2609850"/>
          <p14:tracePt t="82388" x="5835650" y="2609850"/>
          <p14:tracePt t="82405" x="5905500" y="2609850"/>
          <p14:tracePt t="82422" x="5969000" y="2609850"/>
          <p14:tracePt t="82438" x="6051550" y="2609850"/>
          <p14:tracePt t="82455" x="6108700" y="2597150"/>
          <p14:tracePt t="82472" x="6159500" y="2571750"/>
          <p14:tracePt t="82488" x="6203950" y="2559050"/>
          <p14:tracePt t="82505" x="6242050" y="2540000"/>
          <p14:tracePt t="82522" x="6299200" y="2514600"/>
          <p14:tracePt t="82539" x="6311900" y="2508250"/>
          <p14:tracePt t="82555" x="6337300" y="2489200"/>
          <p14:tracePt t="82572" x="6350000" y="2482850"/>
          <p14:tracePt t="82588" x="6362700" y="2470150"/>
          <p14:tracePt t="82605" x="6362700" y="2463800"/>
          <p14:tracePt t="82623" x="6369050" y="2444750"/>
          <p14:tracePt t="82639" x="6375400" y="2444750"/>
          <p14:tracePt t="82655" x="6381750" y="2432050"/>
          <p14:tracePt t="82672" x="6381750" y="2425700"/>
          <p14:tracePt t="82689" x="6381750" y="2406650"/>
          <p14:tracePt t="82705" x="6381750" y="2400300"/>
          <p14:tracePt t="82723" x="6381750" y="2387600"/>
          <p14:tracePt t="82739" x="6381750" y="2381250"/>
          <p14:tracePt t="82779" x="6381750" y="2374900"/>
          <p14:tracePt t="82859" x="6381750" y="2362200"/>
          <p14:tracePt t="82867" x="6375400" y="2349500"/>
          <p14:tracePt t="82875" x="6369050" y="2343150"/>
          <p14:tracePt t="82883" x="6356350" y="2330450"/>
          <p14:tracePt t="82890" x="6318250" y="2317750"/>
          <p14:tracePt t="82906" x="6248400" y="2279650"/>
          <p14:tracePt t="82923" x="6191250" y="2254250"/>
          <p14:tracePt t="82940" x="6172200" y="2247900"/>
          <p14:tracePt t="82956" x="6134100" y="2247900"/>
          <p14:tracePt t="82972" x="6102350" y="2241550"/>
          <p14:tracePt t="82990" x="6013450" y="2235200"/>
          <p14:tracePt t="83006" x="5924550" y="2228850"/>
          <p14:tracePt t="83023" x="5848350" y="2228850"/>
          <p14:tracePt t="83039" x="5791200" y="2228850"/>
          <p14:tracePt t="83056" x="5746750" y="2228850"/>
          <p14:tracePt t="83072" x="5715000" y="2241550"/>
          <p14:tracePt t="83089" x="5702300" y="2254250"/>
          <p14:tracePt t="83106" x="5676900" y="2279650"/>
          <p14:tracePt t="83123" x="5670550" y="2292350"/>
          <p14:tracePt t="83139" x="5670550" y="2298700"/>
          <p14:tracePt t="83156" x="5670550" y="2324100"/>
          <p14:tracePt t="83173" x="5670550" y="2355850"/>
          <p14:tracePt t="83189" x="5695950" y="2400300"/>
          <p14:tracePt t="83206" x="5734050" y="2457450"/>
          <p14:tracePt t="83223" x="5778500" y="2501900"/>
          <p14:tracePt t="83240" x="5803900" y="2520950"/>
          <p14:tracePt t="83256" x="5861050" y="2540000"/>
          <p14:tracePt t="83273" x="5911850" y="2546350"/>
          <p14:tracePt t="83290" x="5994400" y="2546350"/>
          <p14:tracePt t="83306" x="6057900" y="2546350"/>
          <p14:tracePt t="83323" x="6121400" y="2546350"/>
          <p14:tracePt t="83340" x="6172200" y="2527300"/>
          <p14:tracePt t="83357" x="6223000" y="2501900"/>
          <p14:tracePt t="83373" x="6261100" y="2482850"/>
          <p14:tracePt t="83390" x="6286500" y="2457450"/>
          <p14:tracePt t="83406" x="6305550" y="2438400"/>
          <p14:tracePt t="83423" x="6311900" y="2419350"/>
          <p14:tracePt t="83440" x="6324600" y="2406650"/>
          <p14:tracePt t="83457" x="6330950" y="2393950"/>
          <p14:tracePt t="83473" x="6337300" y="2368550"/>
          <p14:tracePt t="83473" x="6337300" y="2362200"/>
          <p14:tracePt t="83491" x="6337300" y="2349500"/>
          <p14:tracePt t="83539" x="6337300" y="2336800"/>
          <p14:tracePt t="83547" x="6337300" y="2330450"/>
          <p14:tracePt t="83555" x="6318250" y="2311400"/>
          <p14:tracePt t="83573" x="6299200" y="2305050"/>
          <p14:tracePt t="83574" x="6273800" y="2292350"/>
          <p14:tracePt t="83590" x="6216650" y="2286000"/>
          <p14:tracePt t="83607" x="6140450" y="2260600"/>
          <p14:tracePt t="83624" x="6038850" y="2235200"/>
          <p14:tracePt t="83640" x="5918200" y="2216150"/>
          <p14:tracePt t="83657" x="5829300" y="2203450"/>
          <p14:tracePt t="83673" x="5759450" y="2203450"/>
          <p14:tracePt t="83691" x="5721350" y="2203450"/>
          <p14:tracePt t="83707" x="5676900" y="2216150"/>
          <p14:tracePt t="83724" x="5651500" y="2241550"/>
          <p14:tracePt t="83740" x="5626100" y="2292350"/>
          <p14:tracePt t="83757" x="5619750" y="2330450"/>
          <p14:tracePt t="83774" x="5619750" y="2368550"/>
          <p14:tracePt t="83791" x="5619750" y="2393950"/>
          <p14:tracePt t="83807" x="5619750" y="2413000"/>
          <p14:tracePt t="83824" x="5632450" y="2425700"/>
          <p14:tracePt t="83840" x="5664200" y="2463800"/>
          <p14:tracePt t="83857" x="5721350" y="2482850"/>
          <p14:tracePt t="83874" x="5854700" y="2508250"/>
          <p14:tracePt t="83891" x="5956300" y="2527300"/>
          <p14:tracePt t="83907" x="6076950" y="2533650"/>
          <p14:tracePt t="83924" x="6178550" y="2533650"/>
          <p14:tracePt t="83941" x="6254750" y="2533650"/>
          <p14:tracePt t="83958" x="6318250" y="2520950"/>
          <p14:tracePt t="83974" x="6356350" y="2482850"/>
          <p14:tracePt t="83991" x="6394450" y="2438400"/>
          <p14:tracePt t="84007" x="6407150" y="2413000"/>
          <p14:tracePt t="84024" x="6419850" y="2381250"/>
          <p14:tracePt t="84041" x="6419850" y="2355850"/>
          <p14:tracePt t="84058" x="6419850" y="2349500"/>
          <p14:tracePt t="84075" x="6419850" y="2343150"/>
          <p14:tracePt t="84152" x="6419850" y="2336800"/>
          <p14:tracePt t="84163" x="6413500" y="2330450"/>
          <p14:tracePt t="84164" x="6394450" y="2324100"/>
          <p14:tracePt t="84178" x="6356350" y="2317750"/>
          <p14:tracePt t="84192" x="6305550" y="2311400"/>
          <p14:tracePt t="84208" x="6216650" y="2298700"/>
          <p14:tracePt t="84225" x="6140450" y="2298700"/>
          <p14:tracePt t="84241" x="6045200" y="2298700"/>
          <p14:tracePt t="84258" x="5975350" y="2298700"/>
          <p14:tracePt t="84275" x="5943600" y="2317750"/>
          <p14:tracePt t="84291" x="5918200" y="2336800"/>
          <p14:tracePt t="84308" x="5905500" y="2349500"/>
          <p14:tracePt t="84324" x="5905500" y="2368550"/>
          <p14:tracePt t="84341" x="5905500" y="2381250"/>
          <p14:tracePt t="84358" x="5905500" y="2400300"/>
          <p14:tracePt t="84375" x="5905500" y="2413000"/>
          <p14:tracePt t="84391" x="5918200" y="2432050"/>
          <p14:tracePt t="84408" x="5956300" y="2457450"/>
          <p14:tracePt t="84425" x="6007100" y="2470150"/>
          <p14:tracePt t="84442" x="6134100" y="2501900"/>
          <p14:tracePt t="84459" x="6235700" y="2508250"/>
          <p14:tracePt t="84475" x="6324600" y="2514600"/>
          <p14:tracePt t="84492" x="6413500" y="2527300"/>
          <p14:tracePt t="84508" x="6483350" y="2527300"/>
          <p14:tracePt t="84525" x="6540500" y="2527300"/>
          <p14:tracePt t="84541" x="6591300" y="2520950"/>
          <p14:tracePt t="84559" x="6642100" y="2495550"/>
          <p14:tracePt t="84575" x="6686550" y="2476500"/>
          <p14:tracePt t="84591" x="6711950" y="2470150"/>
          <p14:tracePt t="84608" x="6731000" y="2457450"/>
          <p14:tracePt t="84625" x="6756400" y="2444750"/>
          <p14:tracePt t="84642" x="6769100" y="2438400"/>
          <p14:tracePt t="84659" x="6775450" y="2432050"/>
          <p14:tracePt t="84675" x="6781800" y="2432050"/>
          <p14:tracePt t="84692" x="6794500" y="2425700"/>
          <p14:tracePt t="84732" x="6807200" y="2425700"/>
          <p14:tracePt t="84772" x="6813550" y="2419350"/>
          <p14:tracePt t="84787" x="6819900" y="2419350"/>
          <p14:tracePt t="84795" x="6826250" y="2413000"/>
          <p14:tracePt t="84811" x="6845300" y="2413000"/>
          <p14:tracePt t="84812" x="6870700" y="2413000"/>
          <p14:tracePt t="84825" x="6934200" y="2413000"/>
          <p14:tracePt t="84843" x="6978650" y="2413000"/>
          <p14:tracePt t="84859" x="7048500" y="2413000"/>
          <p14:tracePt t="84876" x="7099300" y="2413000"/>
          <p14:tracePt t="84892" x="7175500" y="2413000"/>
          <p14:tracePt t="84909" x="7232650" y="2413000"/>
          <p14:tracePt t="84925" x="7289800" y="2413000"/>
          <p14:tracePt t="84942" x="7340600" y="2406650"/>
          <p14:tracePt t="84959" x="7378700" y="2400300"/>
          <p14:tracePt t="84975" x="7404100" y="2400300"/>
          <p14:tracePt t="84992" x="7429500" y="2393950"/>
          <p14:tracePt t="85010" x="7442200" y="2393950"/>
          <p14:tracePt t="85026" x="7461250" y="2393950"/>
          <p14:tracePt t="85042" x="7467600" y="2387600"/>
          <p14:tracePt t="85059" x="7480300" y="2387600"/>
          <p14:tracePt t="85076" x="7480300" y="2381250"/>
          <p14:tracePt t="85092" x="7493000" y="2381250"/>
          <p14:tracePt t="86435" x="7486650" y="2381250"/>
          <p14:tracePt t="86571" x="7480300" y="2381250"/>
          <p14:tracePt t="86587" x="7473950" y="2381250"/>
          <p14:tracePt t="86604" x="7467600" y="2387600"/>
          <p14:tracePt t="86605" x="7461250" y="2387600"/>
          <p14:tracePt t="86612" x="7448550" y="2387600"/>
          <p14:tracePt t="86628" x="7429500" y="2387600"/>
          <p14:tracePt t="86645" x="7416800" y="2387600"/>
          <p14:tracePt t="86661" x="7404100" y="2393950"/>
          <p14:tracePt t="86678" x="7378700" y="2393950"/>
          <p14:tracePt t="86695" x="7346950" y="2393950"/>
          <p14:tracePt t="86712" x="7308850" y="2393950"/>
          <p14:tracePt t="86729" x="7289800" y="2406650"/>
          <p14:tracePt t="86745" x="7251700" y="2419350"/>
          <p14:tracePt t="86762" x="7219950" y="2432050"/>
          <p14:tracePt t="86779" x="7175500" y="2451100"/>
          <p14:tracePt t="86796" x="7137400" y="2463800"/>
          <p14:tracePt t="86812" x="7124700" y="2463800"/>
          <p14:tracePt t="86829" x="7086600" y="2470150"/>
          <p14:tracePt t="86846" x="7061200" y="2476500"/>
          <p14:tracePt t="86862" x="7004050" y="2489200"/>
          <p14:tracePt t="86879" x="6927850" y="2489200"/>
          <p14:tracePt t="86896" x="6858000" y="2514600"/>
          <p14:tracePt t="86912" x="6775450" y="2514600"/>
          <p14:tracePt t="86929" x="6686550" y="2527300"/>
          <p14:tracePt t="86946" x="6616700" y="2533650"/>
          <p14:tracePt t="86962" x="6534150" y="2533650"/>
          <p14:tracePt t="86979" x="6470650" y="2533650"/>
          <p14:tracePt t="86996" x="6426200" y="2533650"/>
          <p14:tracePt t="87012" x="6394450" y="2533650"/>
          <p14:tracePt t="87029" x="6369050" y="2533650"/>
          <p14:tracePt t="87046" x="6330950" y="2533650"/>
          <p14:tracePt t="87062" x="6299200" y="2533650"/>
          <p14:tracePt t="87079" x="6261100" y="2533650"/>
          <p14:tracePt t="87096" x="6210300" y="2533650"/>
          <p14:tracePt t="87112" x="6146800" y="2533650"/>
          <p14:tracePt t="87129" x="6083300" y="2533650"/>
          <p14:tracePt t="87146" x="5969000" y="2533650"/>
          <p14:tracePt t="87163" x="5905500" y="2533650"/>
          <p14:tracePt t="87179" x="5835650" y="2533650"/>
          <p14:tracePt t="87196" x="5778500" y="2533650"/>
          <p14:tracePt t="87213" x="5727700" y="2533650"/>
          <p14:tracePt t="87229" x="5683250" y="2533650"/>
          <p14:tracePt t="87246" x="5613400" y="2533650"/>
          <p14:tracePt t="87263" x="5549900" y="2533650"/>
          <p14:tracePt t="87279" x="5492750" y="2533650"/>
          <p14:tracePt t="87296" x="5403850" y="2533650"/>
          <p14:tracePt t="87313" x="5327650" y="2533650"/>
          <p14:tracePt t="87329" x="5181600" y="2533650"/>
          <p14:tracePt t="87346" x="5149850" y="2533650"/>
          <p14:tracePt t="87363" x="4978400" y="2501900"/>
          <p14:tracePt t="87380" x="4883150" y="2476500"/>
          <p14:tracePt t="87397" x="4826000" y="2476500"/>
          <p14:tracePt t="87413" x="4800600" y="2476500"/>
          <p14:tracePt t="87430" x="4775200" y="2476500"/>
          <p14:tracePt t="87446" x="4756150" y="2476500"/>
          <p14:tracePt t="87464" x="4737100" y="2476500"/>
          <p14:tracePt t="87480" x="4705350" y="2482850"/>
          <p14:tracePt t="87497" x="4692650" y="2495550"/>
          <p14:tracePt t="87513" x="4679950" y="2508250"/>
          <p14:tracePt t="87555" x="4679950" y="2514600"/>
          <p14:tracePt t="87572" x="4679950" y="2533650"/>
          <p14:tracePt t="87573" x="4679950" y="2546350"/>
          <p14:tracePt t="87580" x="4768850" y="2571750"/>
          <p14:tracePt t="87597" x="4864100" y="2584450"/>
          <p14:tracePt t="87613" x="4972050" y="2590800"/>
          <p14:tracePt t="87630" x="5105400" y="2590800"/>
          <p14:tracePt t="87647" x="5264150" y="2590800"/>
          <p14:tracePt t="87664" x="5410200" y="2590800"/>
          <p14:tracePt t="87680" x="5518150" y="2590800"/>
          <p14:tracePt t="87697" x="5613400" y="2565400"/>
          <p14:tracePt t="87713" x="5695950" y="2527300"/>
          <p14:tracePt t="87730" x="5759450" y="2508250"/>
          <p14:tracePt t="87747" x="5778500" y="2495550"/>
          <p14:tracePt t="87764" x="5791200" y="2495550"/>
          <p14:tracePt t="87802" x="5797550" y="2495550"/>
          <p14:tracePt t="87898" x="5797550" y="2482850"/>
          <p14:tracePt t="87907" x="5759450" y="2476500"/>
          <p14:tracePt t="87915" x="5702300" y="2476500"/>
          <p14:tracePt t="87923" x="5645150" y="2470150"/>
          <p14:tracePt t="87931" x="5391150" y="2470150"/>
          <p14:tracePt t="87947" x="5181600" y="2527300"/>
          <p14:tracePt t="87964" x="4997450" y="2616200"/>
          <p14:tracePt t="87981" x="4889500" y="2673350"/>
          <p14:tracePt t="87998" x="4851400" y="2717800"/>
          <p14:tracePt t="88014" x="4845050" y="2736850"/>
          <p14:tracePt t="88051" x="4845050" y="2743200"/>
          <p14:tracePt t="88052" x="4845050" y="2749550"/>
          <p14:tracePt t="88064" x="4845050" y="2755900"/>
          <p14:tracePt t="88081" x="4851400" y="2781300"/>
          <p14:tracePt t="88098" x="4921250" y="2806700"/>
          <p14:tracePt t="88114" x="5086350" y="2825750"/>
          <p14:tracePt t="88131" x="5232400" y="2825750"/>
          <p14:tracePt t="88148" x="5384800" y="2825750"/>
          <p14:tracePt t="88164" x="5530850" y="2825750"/>
          <p14:tracePt t="88181" x="5676900" y="2813050"/>
          <p14:tracePt t="88197" x="5822950" y="2781300"/>
          <p14:tracePt t="88214" x="5956300" y="2755900"/>
          <p14:tracePt t="88231" x="6102350" y="2711450"/>
          <p14:tracePt t="88248" x="6216650" y="2654300"/>
          <p14:tracePt t="88265" x="6362700" y="2590800"/>
          <p14:tracePt t="88281" x="6483350" y="2540000"/>
          <p14:tracePt t="88298" x="6597650" y="2482850"/>
          <p14:tracePt t="88315" x="6629400" y="2451100"/>
          <p14:tracePt t="88331" x="6648450" y="2432050"/>
          <p14:tracePt t="88348" x="6654800" y="2413000"/>
          <p14:tracePt t="88451" x="6654800" y="2400300"/>
          <p14:tracePt t="88459" x="6635750" y="2393950"/>
          <p14:tracePt t="88467" x="6597650" y="2393950"/>
          <p14:tracePt t="88468" x="6527800" y="2393950"/>
          <p14:tracePt t="88481" x="6375400" y="2393950"/>
          <p14:tracePt t="88481" x="6299200" y="2393950"/>
          <p14:tracePt t="88499" x="6223000" y="2393950"/>
          <p14:tracePt t="88515" x="6127750" y="2387600"/>
          <p14:tracePt t="88555" x="6121400" y="2387600"/>
          <p14:tracePt t="88875" x="6083300" y="2393950"/>
          <p14:tracePt t="88883" x="6026150" y="2438400"/>
          <p14:tracePt t="88883" x="5988050" y="2463800"/>
          <p14:tracePt t="88899" x="5905500" y="2508250"/>
          <p14:tracePt t="88900" x="5708650" y="2597150"/>
          <p14:tracePt t="88916" x="5524500" y="2660650"/>
          <p14:tracePt t="88932" x="5276850" y="2730500"/>
          <p14:tracePt t="88949" x="5067300" y="2762250"/>
          <p14:tracePt t="88965" x="4921250" y="2787650"/>
          <p14:tracePt t="88982" x="4832350" y="2806700"/>
          <p14:tracePt t="88999" x="4813300" y="2813050"/>
          <p14:tracePt t="89016" x="4806950" y="2819400"/>
          <p14:tracePt t="89267" x="4806950" y="2825750"/>
          <p14:tracePt t="89280" x="4787900" y="2825750"/>
          <p14:tracePt t="89284" x="4762500" y="2838450"/>
          <p14:tracePt t="89300" x="4724400" y="2863850"/>
          <p14:tracePt t="89316" x="4686300" y="2876550"/>
          <p14:tracePt t="89333" x="4635500" y="2882900"/>
          <p14:tracePt t="89349" x="4584700" y="2895600"/>
          <p14:tracePt t="89366" x="4533900" y="2901950"/>
          <p14:tracePt t="89399" x="4483100" y="2908300"/>
          <p14:tracePt t="89400" x="4387850" y="2908300"/>
          <p14:tracePt t="89416" x="4305300" y="2914650"/>
          <p14:tracePt t="89433" x="4210050" y="2914650"/>
          <p14:tracePt t="89450" x="4102100" y="2914650"/>
          <p14:tracePt t="89466" x="4013200" y="2914650"/>
          <p14:tracePt t="89466" x="3968750" y="2914650"/>
          <p14:tracePt t="89484" x="3879850" y="2914650"/>
          <p14:tracePt t="89500" x="3810000" y="2908300"/>
          <p14:tracePt t="89517" x="3727450" y="2895600"/>
          <p14:tracePt t="89533" x="3644900" y="2889250"/>
          <p14:tracePt t="89550" x="3587750" y="2876550"/>
          <p14:tracePt t="89567" x="3536950" y="2870200"/>
          <p14:tracePt t="89584" x="3511550" y="2870200"/>
          <p14:tracePt t="89600" x="3454400" y="2870200"/>
          <p14:tracePt t="89617" x="3416300" y="2863850"/>
          <p14:tracePt t="89634" x="3378200" y="2863850"/>
          <p14:tracePt t="89634" x="3352800" y="2851150"/>
          <p14:tracePt t="89651" x="3321050" y="2851150"/>
          <p14:tracePt t="89667" x="3289300" y="2851150"/>
          <p14:tracePt t="89684" x="3270250" y="2851150"/>
          <p14:tracePt t="89700" x="3244850" y="2851150"/>
          <p14:tracePt t="89717" x="3225800" y="2851150"/>
          <p14:tracePt t="89733" x="3206750" y="2851150"/>
          <p14:tracePt t="89750" x="3194050" y="2851150"/>
          <p14:tracePt t="89767" x="3181350" y="2851150"/>
          <p14:tracePt t="89784" x="3168650" y="2851150"/>
          <p14:tracePt t="89800" x="3143250" y="2851150"/>
          <p14:tracePt t="89817" x="3130550" y="2851150"/>
          <p14:tracePt t="89833" x="3111500" y="2851150"/>
          <p14:tracePt t="89850" x="3098800" y="2844800"/>
          <p14:tracePt t="89867" x="3086100" y="2838450"/>
          <p14:tracePt t="89884" x="3079750" y="2838450"/>
          <p14:tracePt t="89900" x="3067050" y="2838450"/>
          <p14:tracePt t="89917" x="3060700" y="2838450"/>
          <p14:tracePt t="89934" x="3048000" y="2838450"/>
          <p14:tracePt t="89950" x="3041650" y="2838450"/>
          <p14:tracePt t="89967" x="3028950" y="2838450"/>
          <p14:tracePt t="90147" x="3022600" y="2838450"/>
          <p14:tracePt t="90155" x="3016250" y="2844800"/>
          <p14:tracePt t="90171" x="3016250" y="2851150"/>
          <p14:tracePt t="90185" x="3009900" y="2857500"/>
          <p14:tracePt t="90188" x="3009900" y="2863850"/>
          <p14:tracePt t="90201" x="3003550" y="2863850"/>
          <p14:tracePt t="90267" x="2997200" y="2870200"/>
          <p14:tracePt t="90283" x="2990850" y="2876550"/>
          <p14:tracePt t="90299" x="2990850" y="2882900"/>
          <p14:tracePt t="90307" x="2984500" y="2882900"/>
          <p14:tracePt t="90315" x="2978150" y="2882900"/>
          <p14:tracePt t="90451" x="2984500" y="2882900"/>
          <p14:tracePt t="90460" x="3003550" y="2882900"/>
          <p14:tracePt t="90475" x="3016250" y="2882900"/>
          <p14:tracePt t="90484" x="3035300" y="2882900"/>
          <p14:tracePt t="90485" x="3041650" y="2882900"/>
          <p14:tracePt t="90501" x="3054350" y="2882900"/>
          <p14:tracePt t="90518" x="3086100" y="2889250"/>
          <p14:tracePt t="90535" x="3117850" y="2895600"/>
          <p14:tracePt t="90552" x="3136900" y="2895600"/>
          <p14:tracePt t="90568" x="3143250" y="2895600"/>
          <p14:tracePt t="90585" x="3155950" y="2895600"/>
          <p14:tracePt t="90601" x="3155950" y="2901950"/>
          <p14:tracePt t="90635" x="3162300" y="2901950"/>
          <p14:tracePt t="90636" x="3175000" y="2908300"/>
          <p14:tracePt t="90652" x="3181350" y="2908300"/>
          <p14:tracePt t="90668" x="3194050" y="2908300"/>
          <p14:tracePt t="90685" x="3200400" y="2914650"/>
          <p14:tracePt t="90723" x="3206750" y="2914650"/>
          <p14:tracePt t="90739" x="3213100" y="2914650"/>
          <p14:tracePt t="90763" x="3219450" y="2914650"/>
          <p14:tracePt t="90771" x="3232150" y="2921000"/>
          <p14:tracePt t="90795" x="3238500" y="2921000"/>
          <p14:tracePt t="90803" x="3244850" y="2921000"/>
          <p14:tracePt t="90819" x="3251200" y="2933700"/>
          <p14:tracePt t="90875" x="3257550" y="2933700"/>
          <p14:tracePt t="90891" x="3263900" y="2933700"/>
          <p14:tracePt t="90899" x="3270250" y="2933700"/>
          <p14:tracePt t="90907" x="3276600" y="2933700"/>
          <p14:tracePt t="90918" x="3295650" y="2940050"/>
          <p14:tracePt t="90935" x="3302000" y="2946400"/>
          <p14:tracePt t="90952" x="3314700" y="2952750"/>
          <p14:tracePt t="91011" x="3321050" y="2952750"/>
          <p14:tracePt t="91019" x="3327400" y="2952750"/>
          <p14:tracePt t="91020" x="3333750" y="2952750"/>
          <p14:tracePt t="91035" x="3346450" y="2952750"/>
          <p14:tracePt t="91052" x="3352800" y="2952750"/>
          <p14:tracePt t="91053" x="3359150" y="2952750"/>
          <p14:tracePt t="91069" x="3378200" y="2959100"/>
          <p14:tracePt t="91086" x="3390900" y="2959100"/>
          <p14:tracePt t="91102" x="3390900" y="2965450"/>
          <p14:tracePt t="91119" x="3403600" y="2965450"/>
          <p14:tracePt t="91136" x="3416300" y="2965450"/>
          <p14:tracePt t="91152" x="3435350" y="2971800"/>
          <p14:tracePt t="91169" x="3460750" y="2971800"/>
          <p14:tracePt t="91186" x="3479800" y="2978150"/>
          <p14:tracePt t="91202" x="3505200" y="2984500"/>
          <p14:tracePt t="91219" x="3524250" y="2984500"/>
          <p14:tracePt t="91236" x="3549650" y="2984500"/>
          <p14:tracePt t="91253" x="3568700" y="2984500"/>
          <p14:tracePt t="91269" x="3600450" y="2984500"/>
          <p14:tracePt t="91286" x="3619500" y="2984500"/>
          <p14:tracePt t="91302" x="3638550" y="2984500"/>
          <p14:tracePt t="91320" x="3651250" y="2984500"/>
          <p14:tracePt t="91336" x="3670300" y="2984500"/>
          <p14:tracePt t="91353" x="3689350" y="2984500"/>
          <p14:tracePt t="91369" x="3702050" y="2984500"/>
          <p14:tracePt t="91386" x="3708400" y="2984500"/>
          <p14:tracePt t="91403" x="3727450" y="2984500"/>
          <p14:tracePt t="91420" x="3733800" y="2984500"/>
          <p14:tracePt t="91436" x="3765550" y="2984500"/>
          <p14:tracePt t="91453" x="3810000" y="2984500"/>
          <p14:tracePt t="91469" x="3835400" y="2984500"/>
          <p14:tracePt t="91486" x="3867150" y="2978150"/>
          <p14:tracePt t="91503" x="3886200" y="2978150"/>
          <p14:tracePt t="91520" x="3898900" y="2978150"/>
          <p14:tracePt t="91536" x="3911600" y="2978150"/>
          <p14:tracePt t="91553" x="3943350" y="2978150"/>
          <p14:tracePt t="91571" x="3949700" y="2971800"/>
          <p14:tracePt t="91586" x="3981450" y="2959100"/>
          <p14:tracePt t="91603" x="3987800" y="2959100"/>
          <p14:tracePt t="91620" x="3994150" y="2959100"/>
          <p14:tracePt t="91637" x="4000500" y="2952750"/>
          <p14:tracePt t="91699" x="4006850" y="2933700"/>
          <p14:tracePt t="91715" x="4019550" y="2921000"/>
          <p14:tracePt t="91723" x="4019550" y="2914650"/>
          <p14:tracePt t="91738" x="4019550" y="2901950"/>
          <p14:tracePt t="91753" x="4019550" y="2895600"/>
          <p14:tracePt t="91754" x="4019550" y="2882900"/>
          <p14:tracePt t="91786" x="4019550" y="2876550"/>
          <p14:tracePt t="91787" x="4019550" y="2870200"/>
          <p14:tracePt t="91804" x="4019550" y="2851150"/>
          <p14:tracePt t="91875" x="4013200" y="2838450"/>
          <p14:tracePt t="91892" x="4006850" y="2832100"/>
          <p14:tracePt t="91899" x="4000500" y="2832100"/>
          <p14:tracePt t="91907" x="3981450" y="2825750"/>
          <p14:tracePt t="91920" x="3968750" y="2825750"/>
          <p14:tracePt t="91937" x="3943350" y="2819400"/>
          <p14:tracePt t="91954" x="3905250" y="2813050"/>
          <p14:tracePt t="91971" x="3879850" y="2806700"/>
          <p14:tracePt t="92004" x="3873500" y="2806700"/>
          <p14:tracePt t="92107" x="3867150" y="2806700"/>
          <p14:tracePt t="92163" x="3860800" y="2806700"/>
          <p14:tracePt t="92172" x="3860800" y="2819400"/>
          <p14:tracePt t="92187" x="3860800" y="2825750"/>
          <p14:tracePt t="92188" x="3873500" y="2844800"/>
          <p14:tracePt t="92227" x="3879850" y="2857500"/>
          <p14:tracePt t="92451" x="3886200" y="2857500"/>
          <p14:tracePt t="92523" x="3898900" y="2857500"/>
          <p14:tracePt t="92563" x="3911600" y="2857500"/>
          <p14:tracePt t="92595" x="3917950" y="2857500"/>
          <p14:tracePt t="92612" x="3924300" y="2857500"/>
          <p14:tracePt t="92619" x="3930650" y="2863850"/>
          <p14:tracePt t="92638" x="3937000" y="2870200"/>
          <p14:tracePt t="92639" x="3943350" y="2870200"/>
          <p14:tracePt t="92655" x="3962400" y="2876550"/>
          <p14:tracePt t="92672" x="4006850" y="2882900"/>
          <p14:tracePt t="92688" x="4044950" y="2889250"/>
          <p14:tracePt t="92705" x="4076700" y="2889250"/>
          <p14:tracePt t="92722" x="4108450" y="2889250"/>
          <p14:tracePt t="92738" x="4235450" y="2908300"/>
          <p14:tracePt t="92755" x="4279900" y="2908300"/>
          <p14:tracePt t="92772" x="4311650" y="2908300"/>
          <p14:tracePt t="92788" x="4362450" y="2908300"/>
          <p14:tracePt t="92805" x="4406900" y="2908300"/>
          <p14:tracePt t="92822" x="4445000" y="2908300"/>
          <p14:tracePt t="92839" x="4502150" y="2908300"/>
          <p14:tracePt t="92855" x="4559300" y="2908300"/>
          <p14:tracePt t="92872" x="4629150" y="2908300"/>
          <p14:tracePt t="92889" x="4679950" y="2908300"/>
          <p14:tracePt t="92905" x="4737100" y="2908300"/>
          <p14:tracePt t="92922" x="4794250" y="2908300"/>
          <p14:tracePt t="92939" x="4838700" y="2901950"/>
          <p14:tracePt t="92955" x="4851400" y="2901950"/>
          <p14:tracePt t="92972" x="4883150" y="2901950"/>
          <p14:tracePt t="92989" x="4914900" y="2901950"/>
          <p14:tracePt t="93006" x="4933950" y="2901950"/>
          <p14:tracePt t="93022" x="4946650" y="2901950"/>
          <p14:tracePt t="93039" x="4959350" y="2895600"/>
          <p14:tracePt t="93084" x="4972050" y="2895600"/>
          <p14:tracePt t="93092" x="4978400" y="2895600"/>
          <p14:tracePt t="93100" x="4984750" y="2895600"/>
          <p14:tracePt t="93106" x="5003800" y="2895600"/>
          <p14:tracePt t="93122" x="5022850" y="2895600"/>
          <p14:tracePt t="93140" x="5035550" y="2895600"/>
          <p14:tracePt t="93140" x="5041900" y="2895600"/>
          <p14:tracePt t="93156" x="5054600" y="2895600"/>
          <p14:tracePt t="93173" x="5067300" y="2895600"/>
          <p14:tracePt t="93189" x="5080000" y="2895600"/>
          <p14:tracePt t="93207" x="5092700" y="2895600"/>
          <p14:tracePt t="93223" x="5111750" y="2895600"/>
          <p14:tracePt t="93239" x="5130800" y="2895600"/>
          <p14:tracePt t="93256" x="5149850" y="2895600"/>
          <p14:tracePt t="93272" x="5156200" y="2895600"/>
          <p14:tracePt t="93289" x="5162550" y="2895600"/>
          <p14:tracePt t="93306" x="5168900" y="2895600"/>
          <p14:tracePt t="93323" x="5181600" y="2895600"/>
          <p14:tracePt t="93340" x="5187950" y="2895600"/>
          <p14:tracePt t="93356" x="5194300" y="2895600"/>
          <p14:tracePt t="93373" x="5207000" y="2895600"/>
          <p14:tracePt t="93451" x="5213350" y="2895600"/>
          <p14:tracePt t="93451" x="5219700" y="2895600"/>
          <p14:tracePt t="93548" x="5226050" y="2895600"/>
          <p14:tracePt t="93556" x="5232400" y="2895600"/>
          <p14:tracePt t="93573" x="5238750" y="2895600"/>
          <p14:tracePt t="93574" x="5245100" y="2895600"/>
          <p14:tracePt t="93590" x="5257800" y="2895600"/>
          <p14:tracePt t="93607" x="5264150" y="2895600"/>
          <p14:tracePt t="93677" x="5270500" y="2895600"/>
          <p14:tracePt t="93683" x="5276850" y="2895600"/>
          <p14:tracePt t="93694" x="5289550" y="2895600"/>
          <p14:tracePt t="93707" x="5295900" y="2895600"/>
          <p14:tracePt t="93708" x="5308600" y="2895600"/>
          <p14:tracePt t="93723" x="5321300" y="2895600"/>
          <p14:tracePt t="93740" x="5340350" y="2895600"/>
          <p14:tracePt t="93757" x="5353050" y="2895600"/>
          <p14:tracePt t="93773" x="5365750" y="2895600"/>
          <p14:tracePt t="93790" x="5378450" y="2895600"/>
          <p14:tracePt t="93807" x="5397500" y="2895600"/>
          <p14:tracePt t="93823" x="5441950" y="2901950"/>
          <p14:tracePt t="93840" x="5486400" y="2908300"/>
          <p14:tracePt t="93858" x="5530850" y="2914650"/>
          <p14:tracePt t="93873" x="5575300" y="2914650"/>
          <p14:tracePt t="93890" x="5619750" y="2914650"/>
          <p14:tracePt t="93907" x="5670550" y="2921000"/>
          <p14:tracePt t="93924" x="5695950" y="2921000"/>
          <p14:tracePt t="93940" x="5740400" y="2927350"/>
          <p14:tracePt t="93958" x="5784850" y="2933700"/>
          <p14:tracePt t="93974" x="5822950" y="2946400"/>
          <p14:tracePt t="93990" x="5861050" y="2952750"/>
          <p14:tracePt t="94007" x="5892800" y="2959100"/>
          <p14:tracePt t="94024" x="5918200" y="2971800"/>
          <p14:tracePt t="94041" x="5930900" y="2971800"/>
          <p14:tracePt t="94057" x="5969000" y="2984500"/>
          <p14:tracePt t="94074" x="6000750" y="2990850"/>
          <p14:tracePt t="94091" x="6051550" y="2990850"/>
          <p14:tracePt t="94108" x="6083300" y="2990850"/>
          <p14:tracePt t="94124" x="6102350" y="2990850"/>
          <p14:tracePt t="94141" x="6121400" y="2990850"/>
          <p14:tracePt t="94157" x="6159500" y="2990850"/>
          <p14:tracePt t="94174" x="6203950" y="2990850"/>
          <p14:tracePt t="94191" x="6267450" y="2990850"/>
          <p14:tracePt t="94207" x="6330950" y="2990850"/>
          <p14:tracePt t="94224" x="6375400" y="2990850"/>
          <p14:tracePt t="94241" x="6426200" y="2990850"/>
          <p14:tracePt t="94258" x="6496050" y="2990850"/>
          <p14:tracePt t="94274" x="6584950" y="2990850"/>
          <p14:tracePt t="94291" x="6661150" y="2990850"/>
          <p14:tracePt t="94307" x="6750050" y="2990850"/>
          <p14:tracePt t="94324" x="6813550" y="2971800"/>
          <p14:tracePt t="94341" x="6864350" y="2959100"/>
          <p14:tracePt t="94358" x="6915150" y="2959100"/>
          <p14:tracePt t="94374" x="6959600" y="2959100"/>
          <p14:tracePt t="94391" x="6991350" y="2959100"/>
          <p14:tracePt t="94408" x="7016750" y="2959100"/>
          <p14:tracePt t="94424" x="7054850" y="2946400"/>
          <p14:tracePt t="94441" x="7061200" y="2946400"/>
          <p14:tracePt t="94458" x="7080250" y="2940050"/>
          <p14:tracePt t="94500" x="7086600" y="2933700"/>
          <p14:tracePt t="94603" x="7099300" y="2933700"/>
          <p14:tracePt t="94636" x="7080250" y="2952750"/>
          <p14:tracePt t="94644" x="7029450" y="2952750"/>
          <p14:tracePt t="94659" x="7016750" y="2952750"/>
          <p14:tracePt t="94660" x="6991350" y="2952750"/>
          <p14:tracePt t="94675" x="6838950" y="2952750"/>
          <p14:tracePt t="94692" x="6686550" y="2952750"/>
          <p14:tracePt t="94708" x="6483350" y="2952750"/>
          <p14:tracePt t="94725" x="6261100" y="2978150"/>
          <p14:tracePt t="94742" x="6038850" y="3003550"/>
          <p14:tracePt t="94758" x="5822950" y="3009900"/>
          <p14:tracePt t="94775" x="5581650" y="3009900"/>
          <p14:tracePt t="94792" x="5314950" y="3009900"/>
          <p14:tracePt t="94809" x="5111750" y="3009900"/>
          <p14:tracePt t="94826" x="4864100" y="3009900"/>
          <p14:tracePt t="94842" x="4660900" y="3022600"/>
          <p14:tracePt t="94859" x="4432300" y="3028950"/>
          <p14:tracePt t="94875" x="4064000" y="3028950"/>
          <p14:tracePt t="94892" x="3822700" y="3016250"/>
          <p14:tracePt t="94909" x="3606800" y="2990850"/>
          <p14:tracePt t="94925" x="3365500" y="2959100"/>
          <p14:tracePt t="94942" x="3206750" y="2927350"/>
          <p14:tracePt t="94959" x="3098800" y="2921000"/>
          <p14:tracePt t="94975" x="2984500" y="2901950"/>
          <p14:tracePt t="94992" x="2908300" y="2895600"/>
          <p14:tracePt t="95009" x="2844800" y="2882900"/>
          <p14:tracePt t="95026" x="2800350" y="2882900"/>
          <p14:tracePt t="95042" x="2711450" y="2863850"/>
          <p14:tracePt t="95059" x="2609850" y="2857500"/>
          <p14:tracePt t="95075" x="2540000" y="2851150"/>
          <p14:tracePt t="95093" x="2495550" y="2851150"/>
          <p14:tracePt t="95110" x="2463800" y="2851150"/>
          <p14:tracePt t="95126" x="2438400" y="2851150"/>
          <p14:tracePt t="95142" x="2374900" y="2851150"/>
          <p14:tracePt t="95159" x="2324100" y="2851150"/>
          <p14:tracePt t="95176" x="2292350" y="2851150"/>
          <p14:tracePt t="95192" x="2279650" y="2851150"/>
          <p14:tracePt t="95209" x="2247900" y="2851150"/>
          <p14:tracePt t="95226" x="2216150" y="2851150"/>
          <p14:tracePt t="95242" x="2133600" y="2851150"/>
          <p14:tracePt t="95259" x="2063750" y="2851150"/>
          <p14:tracePt t="95276" x="2012950" y="2851150"/>
          <p14:tracePt t="95293" x="1981200" y="2851150"/>
          <p14:tracePt t="95309" x="1936750" y="2851150"/>
          <p14:tracePt t="95326" x="1905000" y="2851150"/>
          <p14:tracePt t="95343" x="1879600" y="2851150"/>
          <p14:tracePt t="95359" x="1835150" y="2851150"/>
          <p14:tracePt t="95376" x="1797050" y="2857500"/>
          <p14:tracePt t="95394" x="1739900" y="2857500"/>
          <p14:tracePt t="95410" x="1720850" y="2857500"/>
          <p14:tracePt t="95427" x="1670050" y="2857500"/>
          <p14:tracePt t="95444" x="1651000" y="2857500"/>
          <p14:tracePt t="95460" x="1619250" y="2863850"/>
          <p14:tracePt t="95477" x="1606550" y="2863850"/>
          <p14:tracePt t="95494" x="1593850" y="2863850"/>
          <p14:tracePt t="95510" x="1581150" y="2863850"/>
          <p14:tracePt t="95547" x="1568450" y="2870200"/>
          <p14:tracePt t="95589" x="1562100" y="2870200"/>
          <p14:tracePt t="95597" x="1555750" y="2876550"/>
          <p14:tracePt t="96436" x="1568450" y="2876550"/>
          <p14:tracePt t="96445" x="1593850" y="2882900"/>
          <p14:tracePt t="96446" x="1625600" y="2889250"/>
          <p14:tracePt t="96462" x="1638300" y="2895600"/>
          <p14:tracePt t="96479" x="1676400" y="2901950"/>
          <p14:tracePt t="96495" x="1701800" y="2914650"/>
          <p14:tracePt t="96512" x="1720850" y="2914650"/>
          <p14:tracePt t="96529" x="1727200" y="2921000"/>
          <p14:tracePt t="96546" x="1746250" y="2921000"/>
          <p14:tracePt t="96562" x="1758950" y="2921000"/>
          <p14:tracePt t="96579" x="1778000" y="2921000"/>
          <p14:tracePt t="96596" x="1790700" y="2921000"/>
          <p14:tracePt t="96613" x="1822450" y="2921000"/>
          <p14:tracePt t="96629" x="1835150" y="2921000"/>
          <p14:tracePt t="96669" x="1841500" y="2921000"/>
          <p14:tracePt t="96693" x="1847850" y="2921000"/>
          <p14:tracePt t="96709" x="1854200" y="2921000"/>
          <p14:tracePt t="96716" x="1860550" y="2927350"/>
          <p14:tracePt t="96729" x="1866900" y="2927350"/>
          <p14:tracePt t="96730" x="1885950" y="2927350"/>
          <p14:tracePt t="96746" x="1917700" y="2933700"/>
          <p14:tracePt t="96762" x="1936750" y="2933700"/>
          <p14:tracePt t="96781" x="1943100" y="2933700"/>
          <p14:tracePt t="96796" x="1968500" y="2933700"/>
          <p14:tracePt t="96813" x="2000250" y="2940050"/>
          <p14:tracePt t="96830" x="2051050" y="2946400"/>
          <p14:tracePt t="96846" x="2114550" y="2946400"/>
          <p14:tracePt t="96863" x="2159000" y="2946400"/>
          <p14:tracePt t="96880" x="2197100" y="2946400"/>
          <p14:tracePt t="96896" x="2241550" y="2946400"/>
          <p14:tracePt t="96913" x="2273300" y="2952750"/>
          <p14:tracePt t="96929" x="2311400" y="2952750"/>
          <p14:tracePt t="96946" x="2343150" y="2952750"/>
          <p14:tracePt t="96963" x="2362200" y="2959100"/>
          <p14:tracePt t="96980" x="2374900" y="2959100"/>
          <p14:tracePt t="96996" x="2393950" y="2959100"/>
          <p14:tracePt t="97014" x="2406650" y="2965450"/>
          <p14:tracePt t="97030" x="2419350" y="2965450"/>
          <p14:tracePt t="97047" x="2432050" y="2965450"/>
          <p14:tracePt t="97063" x="2438400" y="2965450"/>
          <p14:tracePt t="97081" x="2451100" y="2971800"/>
          <p14:tracePt t="97096" x="2457450" y="2971800"/>
          <p14:tracePt t="97113" x="2463800" y="2971800"/>
          <p14:tracePt t="97130" x="2482850" y="2971800"/>
          <p14:tracePt t="97146" x="2489200" y="2971800"/>
          <p14:tracePt t="97163" x="2501900" y="2971800"/>
          <p14:tracePt t="97180" x="2533650" y="2971800"/>
          <p14:tracePt t="97197" x="2546350" y="2971800"/>
          <p14:tracePt t="97213" x="2565400" y="2971800"/>
          <p14:tracePt t="97230" x="2578100" y="2971800"/>
          <p14:tracePt t="97247" x="2597150" y="2971800"/>
          <p14:tracePt t="97263" x="2609850" y="2971800"/>
          <p14:tracePt t="97280" x="2647950" y="2971800"/>
          <p14:tracePt t="97297" x="2686050" y="2971800"/>
          <p14:tracePt t="97314" x="2698750" y="2971800"/>
          <p14:tracePt t="97330" x="2717800" y="2971800"/>
          <p14:tracePt t="97347" x="2717800" y="2965450"/>
          <p14:tracePt t="97363" x="2724150" y="2965450"/>
          <p14:tracePt t="97405" x="2730500" y="2965450"/>
          <p14:tracePt t="97429" x="2736850" y="2965450"/>
          <p14:tracePt t="97445" x="2743200" y="2965450"/>
          <p14:tracePt t="97445" x="2749550" y="2965450"/>
          <p14:tracePt t="97469" x="2755900" y="2965450"/>
          <p14:tracePt t="97501" x="2768600" y="2965450"/>
          <p14:tracePt t="97517" x="2774950" y="2965450"/>
          <p14:tracePt t="97525" x="2781300" y="2965450"/>
          <p14:tracePt t="97533" x="2787650" y="2965450"/>
          <p14:tracePt t="97548" x="2800350" y="2965450"/>
          <p14:tracePt t="97549" x="2825750" y="2971800"/>
          <p14:tracePt t="97564" x="2863850" y="2978150"/>
          <p14:tracePt t="97581" x="2889250" y="2978150"/>
          <p14:tracePt t="97597" x="2927350" y="2984500"/>
          <p14:tracePt t="97614" x="2959100" y="2984500"/>
          <p14:tracePt t="97631" x="3016250" y="2990850"/>
          <p14:tracePt t="97647" x="3060700" y="2990850"/>
          <p14:tracePt t="97664" x="3086100" y="2990850"/>
          <p14:tracePt t="97681" x="3117850" y="2990850"/>
          <p14:tracePt t="97697" x="3143250" y="2990850"/>
          <p14:tracePt t="97715" x="3181350" y="2990850"/>
          <p14:tracePt t="97731" x="3206750" y="2984500"/>
          <p14:tracePt t="97748" x="3232150" y="2971800"/>
          <p14:tracePt t="97764" x="3257550" y="2952750"/>
          <p14:tracePt t="97781" x="3270250" y="2933700"/>
          <p14:tracePt t="97798" x="3289300" y="2908300"/>
          <p14:tracePt t="97815" x="3295650" y="2889250"/>
          <p14:tracePt t="97831" x="3308350" y="2863850"/>
          <p14:tracePt t="97848" x="3321050" y="2857500"/>
          <p14:tracePt t="97864" x="3321050" y="2844800"/>
          <p14:tracePt t="97881" x="3327400" y="2825750"/>
          <p14:tracePt t="97898" x="3333750" y="2806700"/>
          <p14:tracePt t="97915" x="3333750" y="2787650"/>
          <p14:tracePt t="97931" x="3333750" y="2768600"/>
          <p14:tracePt t="97931" x="3333750" y="2762250"/>
          <p14:tracePt t="97949" x="3333750" y="2743200"/>
          <p14:tracePt t="97965" x="3333750" y="2736850"/>
          <p14:tracePt t="97981" x="3333750" y="2724150"/>
          <p14:tracePt t="97998" x="3333750" y="2705100"/>
          <p14:tracePt t="98014" x="3333750" y="2686050"/>
          <p14:tracePt t="98031" x="3314700" y="2654300"/>
          <p14:tracePt t="98048" x="3282950" y="2616200"/>
          <p14:tracePt t="98065" x="3251200" y="2603500"/>
          <p14:tracePt t="98082" x="3200400" y="2584450"/>
          <p14:tracePt t="98098" x="3155950" y="2565400"/>
          <p14:tracePt t="98115" x="3117850" y="2540000"/>
          <p14:tracePt t="98131" x="3067050" y="2514600"/>
          <p14:tracePt t="98149" x="3035300" y="2501900"/>
          <p14:tracePt t="98165" x="2971800" y="2470150"/>
          <p14:tracePt t="98181" x="2914650" y="2438400"/>
          <p14:tracePt t="98198" x="2882900" y="2425700"/>
          <p14:tracePt t="98215" x="2838450" y="2413000"/>
          <p14:tracePt t="98233" x="2806700" y="2413000"/>
          <p14:tracePt t="98248" x="2781300" y="2413000"/>
          <p14:tracePt t="98265" x="2749550" y="2413000"/>
          <p14:tracePt t="98282" x="2705100" y="2413000"/>
          <p14:tracePt t="98298" x="2622550" y="2425700"/>
          <p14:tracePt t="98315" x="2540000" y="2444750"/>
          <p14:tracePt t="98332" x="2457450" y="2476500"/>
          <p14:tracePt t="98349" x="2419350" y="2495550"/>
          <p14:tracePt t="98365" x="2381250" y="2520950"/>
          <p14:tracePt t="98382" x="2343150" y="2559050"/>
          <p14:tracePt t="98399" x="2305050" y="2590800"/>
          <p14:tracePt t="98415" x="2286000" y="2609850"/>
          <p14:tracePt t="98432" x="2266950" y="2654300"/>
          <p14:tracePt t="98449" x="2247900" y="2686050"/>
          <p14:tracePt t="98465" x="2241550" y="2730500"/>
          <p14:tracePt t="98482" x="2235200" y="2781300"/>
          <p14:tracePt t="98499" x="2235200" y="2819400"/>
          <p14:tracePt t="98516" x="2235200" y="2863850"/>
          <p14:tracePt t="98533" x="2235200" y="2908300"/>
          <p14:tracePt t="98549" x="2247900" y="2933700"/>
          <p14:tracePt t="98566" x="2298700" y="2978150"/>
          <p14:tracePt t="98582" x="2374900" y="3016250"/>
          <p14:tracePt t="98600" x="2514600" y="3048000"/>
          <p14:tracePt t="98616" x="2686050" y="3060700"/>
          <p14:tracePt t="98632" x="2838450" y="3060700"/>
          <p14:tracePt t="98650" x="2978150" y="3060700"/>
          <p14:tracePt t="98666" x="3041650" y="3048000"/>
          <p14:tracePt t="98682" x="3105150" y="3022600"/>
          <p14:tracePt t="98699" x="3162300" y="2959100"/>
          <p14:tracePt t="98716" x="3213100" y="2889250"/>
          <p14:tracePt t="98733" x="3238500" y="2825750"/>
          <p14:tracePt t="98750" x="3263900" y="2768600"/>
          <p14:tracePt t="98766" x="3282950" y="2730500"/>
          <p14:tracePt t="98782" x="3302000" y="2686050"/>
          <p14:tracePt t="98800" x="3321050" y="2660650"/>
          <p14:tracePt t="98816" x="3327400" y="2641600"/>
          <p14:tracePt t="98833" x="3333750" y="2622550"/>
          <p14:tracePt t="98849" x="3333750" y="2609850"/>
          <p14:tracePt t="98866" x="3333750" y="2603500"/>
          <p14:tracePt t="98883" x="3333750" y="2590800"/>
          <p14:tracePt t="98899" x="3333750" y="2578100"/>
          <p14:tracePt t="98916" x="3308350" y="2540000"/>
          <p14:tracePt t="98933" x="3289300" y="2520950"/>
          <p14:tracePt t="98949" x="3238500" y="2495550"/>
          <p14:tracePt t="98967" x="3194050" y="2476500"/>
          <p14:tracePt t="98983" x="3181350" y="2476500"/>
          <p14:tracePt t="99000" x="3162300" y="2470150"/>
          <p14:tracePt t="99037" x="3143250" y="2463800"/>
          <p14:tracePt t="99053" x="3124200" y="2463800"/>
          <p14:tracePt t="99060" x="3111500" y="2463800"/>
          <p14:tracePt t="99060" x="3092450" y="2463800"/>
          <p14:tracePt t="99069" x="3079750" y="2463800"/>
          <p14:tracePt t="99083" x="3041650" y="2463800"/>
          <p14:tracePt t="99100" x="3009900" y="2463800"/>
          <p14:tracePt t="99117" x="2959100" y="2463800"/>
          <p14:tracePt t="99133" x="2927350" y="2470150"/>
          <p14:tracePt t="99150" x="2895600" y="2476500"/>
          <p14:tracePt t="99167" x="2870200" y="2489200"/>
          <p14:tracePt t="99183" x="2857500" y="2495550"/>
          <p14:tracePt t="99200" x="2825750" y="2514600"/>
          <p14:tracePt t="99216" x="2781300" y="2559050"/>
          <p14:tracePt t="99233" x="2749550" y="2578100"/>
          <p14:tracePt t="99250" x="2724150" y="2597150"/>
          <p14:tracePt t="99267" x="2705100" y="2603500"/>
          <p14:tracePt t="99283" x="2692400" y="2635250"/>
          <p14:tracePt t="99283" x="2679700" y="2654300"/>
          <p14:tracePt t="99301" x="2673350" y="2673350"/>
          <p14:tracePt t="99317" x="2667000" y="2692400"/>
          <p14:tracePt t="99334" x="2667000" y="2717800"/>
          <p14:tracePt t="99350" x="2667000" y="2768600"/>
          <p14:tracePt t="99367" x="2667000" y="2800350"/>
          <p14:tracePt t="99383" x="2679700" y="2832100"/>
          <p14:tracePt t="99400" x="2711450" y="2870200"/>
          <p14:tracePt t="99417" x="2736850" y="2882900"/>
          <p14:tracePt t="99434" x="2781300" y="2901950"/>
          <p14:tracePt t="99450" x="2844800" y="2933700"/>
          <p14:tracePt t="99467" x="2940050" y="2978150"/>
          <p14:tracePt t="99484" x="3079750" y="3022600"/>
          <p14:tracePt t="99501" x="3181350" y="3028950"/>
          <p14:tracePt t="99517" x="3282950" y="3035300"/>
          <p14:tracePt t="99534" x="3371850" y="3035300"/>
          <p14:tracePt t="99550" x="3429000" y="3035300"/>
          <p14:tracePt t="99567" x="3479800" y="3041650"/>
          <p14:tracePt t="99584" x="3517900" y="3041650"/>
          <p14:tracePt t="99601" x="3568700" y="3041650"/>
          <p14:tracePt t="99617" x="3619500" y="3041650"/>
          <p14:tracePt t="99634" x="3651250" y="3041650"/>
          <p14:tracePt t="99651" x="3689350" y="3041650"/>
          <p14:tracePt t="99668" x="3727450" y="3041650"/>
          <p14:tracePt t="99685" x="3759200" y="3041650"/>
          <p14:tracePt t="99701" x="3765550" y="3041650"/>
          <p14:tracePt t="99717" x="3771900" y="3041650"/>
          <p14:tracePt t="99756" x="3778250" y="3041650"/>
          <p14:tracePt t="99781" x="3784600" y="3041650"/>
          <p14:tracePt t="99789" x="3784600" y="3035300"/>
          <p14:tracePt t="99813" x="3790950" y="3028950"/>
          <p14:tracePt t="99836" x="3797300" y="3028950"/>
          <p14:tracePt t="99853" x="3803650" y="3028950"/>
          <p14:tracePt t="99868" x="3822700" y="3022600"/>
          <p14:tracePt t="99885" x="3841750" y="3016250"/>
          <p14:tracePt t="99885" x="3848100" y="3016250"/>
          <p14:tracePt t="99901" x="3873500" y="3016250"/>
          <p14:tracePt t="99918" x="3892550" y="3016250"/>
          <p14:tracePt t="99934" x="3924300" y="3016250"/>
          <p14:tracePt t="99951" x="3956050" y="3016250"/>
          <p14:tracePt t="99968" x="3975100" y="3016250"/>
          <p14:tracePt t="99984" x="4000500" y="3016250"/>
          <p14:tracePt t="100001" x="4038600" y="3016250"/>
          <p14:tracePt t="100018" x="4095750" y="3016250"/>
          <p14:tracePt t="100035" x="4159250" y="3016250"/>
          <p14:tracePt t="100051" x="4216400" y="3016250"/>
          <p14:tracePt t="100068" x="4337050" y="3016250"/>
          <p14:tracePt t="100085" x="4413250" y="3016250"/>
          <p14:tracePt t="100102" x="4521200" y="3016250"/>
          <p14:tracePt t="100118" x="4610100" y="3016250"/>
          <p14:tracePt t="100135" x="4718050" y="3016250"/>
          <p14:tracePt t="100151" x="4832350" y="3016250"/>
          <p14:tracePt t="100169" x="4895850" y="3016250"/>
          <p14:tracePt t="100185" x="4965700" y="3009900"/>
          <p14:tracePt t="100202" x="5048250" y="2978150"/>
          <p14:tracePt t="100218" x="5086350" y="2971800"/>
          <p14:tracePt t="100235" x="5137150" y="2965450"/>
          <p14:tracePt t="100252" x="5194300" y="2952750"/>
          <p14:tracePt t="100268" x="5219700" y="2940050"/>
          <p14:tracePt t="100285" x="5257800" y="2933700"/>
          <p14:tracePt t="100302" x="5270500" y="2927350"/>
          <p14:tracePt t="100318" x="5283200" y="2927350"/>
          <p14:tracePt t="100335" x="5289550" y="2921000"/>
          <p14:tracePt t="100352" x="5295900" y="2914650"/>
          <p14:tracePt t="100369" x="5302250" y="2908300"/>
          <p14:tracePt t="100741" x="5308600" y="2908300"/>
          <p14:tracePt t="100749" x="5308600" y="2895600"/>
          <p14:tracePt t="100756" x="5334000" y="2889250"/>
          <p14:tracePt t="100769" x="5359400" y="2889250"/>
          <p14:tracePt t="100787" x="5391150" y="2889250"/>
          <p14:tracePt t="100803" x="5422900" y="2889250"/>
          <p14:tracePt t="100819" x="5441950" y="2882900"/>
          <p14:tracePt t="100836" x="5473700" y="2882900"/>
          <p14:tracePt t="100853" x="5486400" y="2882900"/>
          <p14:tracePt t="100870" x="5505450" y="2882900"/>
          <p14:tracePt t="100887" x="5524500" y="2882900"/>
          <p14:tracePt t="100903" x="5537200" y="2882900"/>
          <p14:tracePt t="100920" x="5575300" y="2882900"/>
          <p14:tracePt t="100936" x="5588000" y="2882900"/>
          <p14:tracePt t="100953" x="5619750" y="2882900"/>
          <p14:tracePt t="100969" x="5632450" y="2882900"/>
          <p14:tracePt t="100986" x="5638800" y="2882900"/>
          <p14:tracePt t="101003" x="5651500" y="2882900"/>
          <p14:tracePt t="101020" x="5664200" y="2882900"/>
          <p14:tracePt t="101037" x="5676900" y="2882900"/>
          <p14:tracePt t="101053" x="5695950" y="2882900"/>
          <p14:tracePt t="101070" x="5702300" y="2882900"/>
          <p14:tracePt t="101086" x="5708650" y="2882900"/>
          <p14:tracePt t="101157" x="5715000" y="2882900"/>
          <p14:tracePt t="101173" x="5740400" y="2882900"/>
          <p14:tracePt t="101182" x="5753100" y="2882900"/>
          <p14:tracePt t="101189" x="5765800" y="2889250"/>
          <p14:tracePt t="101189" x="5791200" y="2895600"/>
          <p14:tracePt t="101203" x="5842000" y="2901950"/>
          <p14:tracePt t="101220" x="5911850" y="2908300"/>
          <p14:tracePt t="101236" x="6007100" y="2921000"/>
          <p14:tracePt t="101254" x="6064250" y="2921000"/>
          <p14:tracePt t="101270" x="6115050" y="2921000"/>
          <p14:tracePt t="101287" x="6159500" y="2921000"/>
          <p14:tracePt t="101303" x="6197600" y="2921000"/>
          <p14:tracePt t="101320" x="6229350" y="2921000"/>
          <p14:tracePt t="101337" x="6254750" y="2921000"/>
          <p14:tracePt t="101353" x="6273800" y="2921000"/>
          <p14:tracePt t="101370" x="6280150" y="2921000"/>
          <p14:tracePt t="101387" x="6305550" y="2921000"/>
          <p14:tracePt t="101403" x="6337300" y="2921000"/>
          <p14:tracePt t="101421" x="6381750" y="2921000"/>
          <p14:tracePt t="101437" x="6419850" y="2921000"/>
          <p14:tracePt t="101454" x="6470650" y="2921000"/>
          <p14:tracePt t="101470" x="6502400" y="2921000"/>
          <p14:tracePt t="101487" x="6527800" y="2921000"/>
          <p14:tracePt t="101504" x="6553200" y="2921000"/>
          <p14:tracePt t="101520" x="6572250" y="2921000"/>
          <p14:tracePt t="101537" x="6591300" y="2921000"/>
          <p14:tracePt t="101554" x="6604000" y="2921000"/>
          <p14:tracePt t="101570" x="6642100" y="2921000"/>
          <p14:tracePt t="101587" x="6667500" y="2921000"/>
          <p14:tracePt t="101604" x="6718300" y="2921000"/>
          <p14:tracePt t="101621" x="6750050" y="2921000"/>
          <p14:tracePt t="101638" x="6781800" y="2921000"/>
          <p14:tracePt t="101654" x="6807200" y="2921000"/>
          <p14:tracePt t="101670" x="6845300" y="2921000"/>
          <p14:tracePt t="101688" x="6858000" y="2921000"/>
          <p14:tracePt t="101704" x="6877050" y="2921000"/>
          <p14:tracePt t="101721" x="6902450" y="2901950"/>
          <p14:tracePt t="101737" x="6921500" y="2889250"/>
          <p14:tracePt t="101754" x="6940550" y="2876550"/>
          <p14:tracePt t="101771" x="6946900" y="2863850"/>
          <p14:tracePt t="101788" x="6972300" y="2844800"/>
          <p14:tracePt t="101805" x="6985000" y="2832100"/>
          <p14:tracePt t="101821" x="6997700" y="2813050"/>
          <p14:tracePt t="101838" x="7004050" y="2794000"/>
          <p14:tracePt t="101854" x="7004050" y="2774950"/>
          <p14:tracePt t="101871" x="7004050" y="2755900"/>
          <p14:tracePt t="101888" x="7004050" y="2736850"/>
          <p14:tracePt t="101904" x="7004050" y="2717800"/>
          <p14:tracePt t="101921" x="7004050" y="2711450"/>
          <p14:tracePt t="101938" x="7004050" y="2698750"/>
          <p14:tracePt t="101989" x="7004050" y="2692400"/>
          <p14:tracePt t="101997" x="7004050" y="2673350"/>
          <p14:tracePt t="102013" x="6997700" y="2660650"/>
          <p14:tracePt t="102014" x="6991350" y="2660650"/>
          <p14:tracePt t="102021" x="6959600" y="2635250"/>
          <p14:tracePt t="102038" x="6921500" y="2616200"/>
          <p14:tracePt t="102055" x="6870700" y="2597150"/>
          <p14:tracePt t="102071" x="6826250" y="2571750"/>
          <p14:tracePt t="102088" x="6781800" y="2533650"/>
          <p14:tracePt t="102104" x="6731000" y="2501900"/>
          <p14:tracePt t="102121" x="6642100" y="2463800"/>
          <p14:tracePt t="102138" x="6559550" y="2425700"/>
          <p14:tracePt t="102155" x="6483350" y="2387600"/>
          <p14:tracePt t="102171" x="6432550" y="2374900"/>
          <p14:tracePt t="102189" x="6400800" y="2374900"/>
          <p14:tracePt t="102205" x="6343650" y="2368550"/>
          <p14:tracePt t="102222" x="6261100" y="2343150"/>
          <p14:tracePt t="102238" x="6089650" y="2324100"/>
          <p14:tracePt t="102255" x="5848350" y="2286000"/>
          <p14:tracePt t="102272" x="5600700" y="2247900"/>
          <p14:tracePt t="102288" x="5327650" y="2228850"/>
          <p14:tracePt t="102305" x="5086350" y="2197100"/>
          <p14:tracePt t="102322" x="4946650" y="2197100"/>
          <p14:tracePt t="102338" x="4826000" y="2197100"/>
          <p14:tracePt t="102355" x="4775200" y="2197100"/>
          <p14:tracePt t="102372" x="4692650" y="2273300"/>
          <p14:tracePt t="102389" x="4673600" y="2298700"/>
          <p14:tracePt t="102389" x="4654550" y="2343150"/>
          <p14:tracePt t="102406" x="4635500" y="2419350"/>
          <p14:tracePt t="102422" x="4629150" y="2495550"/>
          <p14:tracePt t="102439" x="4629150" y="2565400"/>
          <p14:tracePt t="102455" x="4629150" y="2603500"/>
          <p14:tracePt t="102472" x="4641850" y="2647950"/>
          <p14:tracePt t="102489" x="4679950" y="2679700"/>
          <p14:tracePt t="102505" x="4711700" y="2705100"/>
          <p14:tracePt t="102522" x="4781550" y="2730500"/>
          <p14:tracePt t="102539" x="4870450" y="2781300"/>
          <p14:tracePt t="102556" x="5003800" y="2819400"/>
          <p14:tracePt t="102572" x="5181600" y="2876550"/>
          <p14:tracePt t="102572" x="5289550" y="2889250"/>
          <p14:tracePt t="102589" x="5530850" y="2921000"/>
          <p14:tracePt t="102606" x="5778500" y="2946400"/>
          <p14:tracePt t="102622" x="6032500" y="2965450"/>
          <p14:tracePt t="102639" x="6242050" y="2978150"/>
          <p14:tracePt t="102655" x="6400800" y="2978150"/>
          <p14:tracePt t="102672" x="6553200" y="2978150"/>
          <p14:tracePt t="102689" x="6661150" y="2971800"/>
          <p14:tracePt t="102722" x="6769100" y="2952750"/>
          <p14:tracePt t="102723" x="6819900" y="2940050"/>
          <p14:tracePt t="102739" x="6864350" y="2927350"/>
          <p14:tracePt t="102756" x="6889750" y="2914650"/>
          <p14:tracePt t="102772" x="6940550" y="2908300"/>
          <p14:tracePt t="102789" x="6959600" y="2908300"/>
          <p14:tracePt t="102806" x="7004050" y="2908300"/>
          <p14:tracePt t="102822" x="7061200" y="2908300"/>
          <p14:tracePt t="102839" x="7150100" y="2908300"/>
          <p14:tracePt t="102856" x="7245350" y="2876550"/>
          <p14:tracePt t="102872" x="7334250" y="2863850"/>
          <p14:tracePt t="102889" x="7435850" y="2851150"/>
          <p14:tracePt t="102907" x="7537450" y="2851150"/>
          <p14:tracePt t="102923" x="7658100" y="2851150"/>
          <p14:tracePt t="102939" x="7772400" y="2851150"/>
          <p14:tracePt t="102956" x="7861300" y="2851150"/>
          <p14:tracePt t="102973" x="7918450" y="2851150"/>
          <p14:tracePt t="102989" x="7931150" y="2838450"/>
          <p14:tracePt t="103006" x="7943850" y="2838450"/>
          <p14:tracePt t="103023" x="7950200" y="2832100"/>
          <p14:tracePt t="103040" x="7962900" y="2819400"/>
          <p14:tracePt t="103085" x="7969250" y="2813050"/>
          <p14:tracePt t="103125" x="7969250" y="2806700"/>
          <p14:tracePt t="103133" x="7969250" y="2800350"/>
          <p14:tracePt t="103155" x="7969250" y="2794000"/>
          <p14:tracePt t="103166" x="7969250" y="2762250"/>
          <p14:tracePt t="103171" x="7969250" y="2749550"/>
          <p14:tracePt t="103173" x="7956550" y="2724150"/>
          <p14:tracePt t="103190" x="7924800" y="2698750"/>
          <p14:tracePt t="103208" x="7905750" y="2679700"/>
          <p14:tracePt t="103223" x="7874000" y="2654300"/>
          <p14:tracePt t="103240" x="7829550" y="2635250"/>
          <p14:tracePt t="103257" x="7759700" y="2622550"/>
          <p14:tracePt t="103273" x="7645400" y="2590800"/>
          <p14:tracePt t="103290" x="7480300" y="2546350"/>
          <p14:tracePt t="103307" x="7239000" y="2514600"/>
          <p14:tracePt t="103323" x="7105650" y="2489200"/>
          <p14:tracePt t="103340" x="6972300" y="2463800"/>
          <p14:tracePt t="103357" x="6877050" y="2444750"/>
          <p14:tracePt t="103373" x="6838950" y="2438400"/>
          <p14:tracePt t="103390" x="6813550" y="2438400"/>
          <p14:tracePt t="103407" x="6794500" y="2438400"/>
          <p14:tracePt t="103423" x="6775450" y="2438400"/>
          <p14:tracePt t="103441" x="6737350" y="2444750"/>
          <p14:tracePt t="103457" x="6686550" y="2489200"/>
          <p14:tracePt t="103474" x="6654800" y="2533650"/>
          <p14:tracePt t="103490" x="6616700" y="2635250"/>
          <p14:tracePt t="103508" x="6610350" y="2692400"/>
          <p14:tracePt t="103524" x="6610350" y="2749550"/>
          <p14:tracePt t="103541" x="6623050" y="2800350"/>
          <p14:tracePt t="103557" x="6642100" y="2832100"/>
          <p14:tracePt t="103574" x="6654800" y="2844800"/>
          <p14:tracePt t="103683" x="6648450" y="2838450"/>
          <p14:tracePt t="103691" x="6565900" y="2794000"/>
          <p14:tracePt t="103700" x="6521450" y="2787650"/>
          <p14:tracePt t="103707" x="6330950" y="2730500"/>
          <p14:tracePt t="103725" x="6076950" y="2711450"/>
          <p14:tracePt t="103741" x="5848350" y="2705100"/>
          <p14:tracePt t="103758" x="5511800" y="2705100"/>
          <p14:tracePt t="103774" x="5226050" y="2705100"/>
          <p14:tracePt t="103791" x="4476750" y="2705100"/>
          <p14:tracePt t="103808" x="3879850" y="2705100"/>
          <p14:tracePt t="103824" x="3346450" y="2705100"/>
          <p14:tracePt t="103841" x="2971800" y="2705100"/>
          <p14:tracePt t="103857" x="2616200" y="2705100"/>
          <p14:tracePt t="103874" x="2305050" y="2705100"/>
          <p14:tracePt t="103891" x="2012950" y="2705100"/>
          <p14:tracePt t="103908" x="1892300" y="2679700"/>
          <p14:tracePt t="103924" x="1854200" y="2660650"/>
          <p14:tracePt t="103941" x="1822450" y="2641600"/>
          <p14:tracePt t="103958" x="1797050" y="2628900"/>
          <p14:tracePt t="103976" x="1778000" y="2622550"/>
          <p14:tracePt t="104011" x="1771650" y="2622550"/>
          <p14:tracePt t="104036" x="1765300" y="2616200"/>
          <p14:tracePt t="104040" x="1752600" y="2603500"/>
          <p14:tracePt t="104075" x="1746250" y="2603500"/>
          <p14:tracePt t="104077" x="1739900" y="2597150"/>
          <p14:tracePt t="104099" x="1733550" y="2590800"/>
          <p14:tracePt t="104099" x="1727200" y="2590800"/>
          <p14:tracePt t="104108" x="1720850" y="2584450"/>
          <p14:tracePt t="104670" x="0" y="0"/>
        </p14:tracePtLst>
        <p14:tracePtLst>
          <p14:tracePt t="114341" x="1638300" y="3467100"/>
          <p14:tracePt t="114357" x="1631950" y="3467100"/>
          <p14:tracePt t="114373" x="1625600" y="3467100"/>
          <p14:tracePt t="114445" x="1612900" y="3467100"/>
          <p14:tracePt t="114453" x="1600200" y="3460750"/>
          <p14:tracePt t="114461" x="1549400" y="3448050"/>
          <p14:tracePt t="114477" x="1517650" y="3441700"/>
          <p14:tracePt t="114484" x="1435100" y="3416300"/>
          <p14:tracePt t="114500" x="1377950" y="3397250"/>
          <p14:tracePt t="114516" x="1346200" y="3378200"/>
          <p14:tracePt t="114543" x="1320800" y="3352800"/>
          <p14:tracePt t="114548" x="1308100" y="3352800"/>
          <p14:tracePt t="114559" x="1295400" y="3346450"/>
          <p14:tracePt t="114593" x="1276350" y="3340100"/>
          <p14:tracePt t="114596" x="1244600" y="3321050"/>
          <p14:tracePt t="114613" x="1219200" y="3314700"/>
          <p14:tracePt t="114629" x="1187450" y="3308350"/>
          <p14:tracePt t="114652" x="1181100" y="3308350"/>
          <p14:tracePt t="114661" x="1155700" y="3308350"/>
          <p14:tracePt t="114661" x="1136650" y="3308350"/>
          <p14:tracePt t="114677" x="1117600" y="3308350"/>
          <p14:tracePt t="114700" x="1092200" y="3308350"/>
          <p14:tracePt t="114717" x="1047750" y="3314700"/>
          <p14:tracePt t="114733" x="1009650" y="3327400"/>
          <p14:tracePt t="114748" x="958850" y="3365500"/>
          <p14:tracePt t="114765" x="920750" y="3384550"/>
          <p14:tracePt t="114777" x="889000" y="3409950"/>
          <p14:tracePt t="114793" x="869950" y="3435350"/>
          <p14:tracePt t="114810" x="850900" y="3473450"/>
          <p14:tracePt t="114826" x="838200" y="3486150"/>
          <p14:tracePt t="114843" x="831850" y="3511550"/>
          <p14:tracePt t="114860" x="825500" y="3549650"/>
          <p14:tracePt t="114878" x="825500" y="3581400"/>
          <p14:tracePt t="114893" x="825500" y="3600450"/>
          <p14:tracePt t="114910" x="825500" y="3606800"/>
          <p14:tracePt t="114926" x="825500" y="3619500"/>
          <p14:tracePt t="114943" x="831850" y="3625850"/>
          <p14:tracePt t="114960" x="850900" y="3632200"/>
          <p14:tracePt t="114977" x="863600" y="3644900"/>
          <p14:tracePt t="114993" x="889000" y="3657600"/>
          <p14:tracePt t="115010" x="908050" y="3657600"/>
          <p14:tracePt t="115027" x="939800" y="3670300"/>
          <p14:tracePt t="115044" x="1054100" y="3695700"/>
          <p14:tracePt t="115061" x="1168400" y="3708400"/>
          <p14:tracePt t="115077" x="1289050" y="3727450"/>
          <p14:tracePt t="115093" x="1441450" y="3740150"/>
          <p14:tracePt t="115110" x="1606550" y="3752850"/>
          <p14:tracePt t="115127" x="1758950" y="3752850"/>
          <p14:tracePt t="115144" x="1905000" y="3752850"/>
          <p14:tracePt t="115160" x="2025650" y="3752850"/>
          <p14:tracePt t="115177" x="2171700" y="3752850"/>
          <p14:tracePt t="115194" x="2286000" y="3752850"/>
          <p14:tracePt t="115210" x="2419350" y="3752850"/>
          <p14:tracePt t="115227" x="2552700" y="3752850"/>
          <p14:tracePt t="115244" x="2724150" y="3752850"/>
          <p14:tracePt t="115261" x="2825750" y="3752850"/>
          <p14:tracePt t="115278" x="2908300" y="3752850"/>
          <p14:tracePt t="115294" x="2990850" y="3752850"/>
          <p14:tracePt t="115311" x="3048000" y="3752850"/>
          <p14:tracePt t="115327" x="3092450" y="3746500"/>
          <p14:tracePt t="115344" x="3130550" y="3740150"/>
          <p14:tracePt t="115360" x="3181350" y="3721100"/>
          <p14:tracePt t="115378" x="3213100" y="3714750"/>
          <p14:tracePt t="115394" x="3238500" y="3702050"/>
          <p14:tracePt t="115411" x="3263900" y="3695700"/>
          <p14:tracePt t="115427" x="3302000" y="3683000"/>
          <p14:tracePt t="115445" x="3314700" y="3683000"/>
          <p14:tracePt t="115461" x="3359150" y="3670300"/>
          <p14:tracePt t="115478" x="3378200" y="3663950"/>
          <p14:tracePt t="115494" x="3390900" y="3663950"/>
          <p14:tracePt t="115511" x="3416300" y="3657600"/>
          <p14:tracePt t="115528" x="3441700" y="3651250"/>
          <p14:tracePt t="115544" x="3460750" y="3644900"/>
          <p14:tracePt t="115561" x="3505200" y="3638550"/>
          <p14:tracePt t="115578" x="3562350" y="3632200"/>
          <p14:tracePt t="115594" x="3613150" y="3625850"/>
          <p14:tracePt t="115611" x="3651250" y="3619500"/>
          <p14:tracePt t="115628" x="3683000" y="3619500"/>
          <p14:tracePt t="115645" x="3683000" y="3613150"/>
          <p14:tracePt t="115661" x="3702050" y="3606800"/>
          <p14:tracePt t="115678" x="3727450" y="3606800"/>
          <p14:tracePt t="115694" x="3746500" y="3606800"/>
          <p14:tracePt t="115711" x="3765550" y="3606800"/>
          <p14:tracePt t="115728" x="3778250" y="3600450"/>
          <p14:tracePt t="115744" x="3790950" y="3600450"/>
          <p14:tracePt t="115761" x="3803650" y="3600450"/>
          <p14:tracePt t="115778" x="3810000" y="3600450"/>
          <p14:tracePt t="115795" x="3835400" y="3600450"/>
          <p14:tracePt t="115812" x="3854450" y="3600450"/>
          <p14:tracePt t="115828" x="3898900" y="3600450"/>
          <p14:tracePt t="115845" x="3924300" y="3600450"/>
          <p14:tracePt t="115862" x="3943350" y="3600450"/>
          <p14:tracePt t="115878" x="3949700" y="3600450"/>
          <p14:tracePt t="115895" x="3968750" y="3600450"/>
          <p14:tracePt t="115911" x="3994150" y="3600450"/>
          <p14:tracePt t="115929" x="4019550" y="3600450"/>
          <p14:tracePt t="115945" x="4051300" y="3600450"/>
          <p14:tracePt t="115961" x="4089400" y="3600450"/>
          <p14:tracePt t="115979" x="4108450" y="3600450"/>
          <p14:tracePt t="115995" x="4121150" y="3600450"/>
          <p14:tracePt t="116012" x="4171950" y="3600450"/>
          <p14:tracePt t="116029" x="4203700" y="3600450"/>
          <p14:tracePt t="116046" x="4229100" y="3600450"/>
          <p14:tracePt t="116062" x="4267200" y="3600450"/>
          <p14:tracePt t="116078" x="4298950" y="3606800"/>
          <p14:tracePt t="116095" x="4318000" y="3606800"/>
          <p14:tracePt t="116112" x="4349750" y="3606800"/>
          <p14:tracePt t="116129" x="4362450" y="3606800"/>
          <p14:tracePt t="116145" x="4381500" y="3606800"/>
          <p14:tracePt t="116162" x="4413250" y="3606800"/>
          <p14:tracePt t="116179" x="4445000" y="3606800"/>
          <p14:tracePt t="116195" x="4470400" y="3606800"/>
          <p14:tracePt t="116212" x="4508500" y="3606800"/>
          <p14:tracePt t="116229" x="4552950" y="3606800"/>
          <p14:tracePt t="116245" x="4565650" y="3606800"/>
          <p14:tracePt t="116262" x="4584700" y="3606800"/>
          <p14:tracePt t="116279" x="4597400" y="3606800"/>
          <p14:tracePt t="116297" x="4622800" y="3606800"/>
          <p14:tracePt t="116312" x="4648200" y="3606800"/>
          <p14:tracePt t="116329" x="4679950" y="3606800"/>
          <p14:tracePt t="116346" x="4718050" y="3606800"/>
          <p14:tracePt t="116362" x="4737100" y="3606800"/>
          <p14:tracePt t="116379" x="4756150" y="3606800"/>
          <p14:tracePt t="116396" x="4768850" y="3606800"/>
          <p14:tracePt t="116412" x="4775200" y="3606800"/>
          <p14:tracePt t="116429" x="4781550" y="3606800"/>
          <p14:tracePt t="116446" x="4787900" y="3606800"/>
          <p14:tracePt t="116462" x="4794250" y="3606800"/>
          <p14:tracePt t="116479" x="4800600" y="3606800"/>
          <p14:tracePt t="116496" x="4819650" y="3613150"/>
          <p14:tracePt t="116534" x="4826000" y="3613150"/>
          <p14:tracePt t="116548" x="4832350" y="3613150"/>
          <p14:tracePt t="116556" x="4838700" y="3613150"/>
          <p14:tracePt t="116565" x="4845050" y="3613150"/>
          <p14:tracePt t="116579" x="4870450" y="3619500"/>
          <p14:tracePt t="116597" x="4889500" y="3625850"/>
          <p14:tracePt t="116613" x="4895850" y="3625850"/>
          <p14:tracePt t="116630" x="4914900" y="3625850"/>
          <p14:tracePt t="116646" x="4927600" y="3625850"/>
          <p14:tracePt t="116664" x="4959350" y="3625850"/>
          <p14:tracePt t="116679" x="4984750" y="3625850"/>
          <p14:tracePt t="116696" x="5016500" y="3625850"/>
          <p14:tracePt t="116713" x="5041900" y="3625850"/>
          <p14:tracePt t="116730" x="5067300" y="3625850"/>
          <p14:tracePt t="116746" x="5080000" y="3632200"/>
          <p14:tracePt t="116763" x="5092700" y="3632200"/>
          <p14:tracePt t="116780" x="5118100" y="3632200"/>
          <p14:tracePt t="116797" x="5137150" y="3632200"/>
          <p14:tracePt t="116813" x="5175250" y="3632200"/>
          <p14:tracePt t="116830" x="5207000" y="3632200"/>
          <p14:tracePt t="116846" x="5219700" y="3632200"/>
          <p14:tracePt t="116863" x="5232400" y="3632200"/>
          <p14:tracePt t="116880" x="5251450" y="3632200"/>
          <p14:tracePt t="116917" x="5257800" y="3638550"/>
          <p14:tracePt t="116918" x="5264150" y="3638550"/>
          <p14:tracePt t="116930" x="5276850" y="3638550"/>
          <p14:tracePt t="116947" x="5302250" y="3638550"/>
          <p14:tracePt t="116963" x="5321300" y="3638550"/>
          <p14:tracePt t="116980" x="5340350" y="3638550"/>
          <p14:tracePt t="116996" x="5359400" y="3644900"/>
          <p14:tracePt t="117013" x="5365750" y="3644900"/>
          <p14:tracePt t="117061" x="5372100" y="3657600"/>
          <p14:tracePt t="117116" x="5378450" y="3657600"/>
          <p14:tracePt t="117173" x="5384800" y="3663950"/>
          <p14:tracePt t="117188" x="5384800" y="3670300"/>
          <p14:tracePt t="117197" x="5391150" y="3676650"/>
          <p14:tracePt t="117198" x="5397500" y="3676650"/>
          <p14:tracePt t="117254" x="5403850" y="3683000"/>
          <p14:tracePt t="117300" x="5410200" y="3695700"/>
          <p14:tracePt t="117316" x="5416550" y="3695700"/>
          <p14:tracePt t="117333" x="5429250" y="3702050"/>
          <p14:tracePt t="117349" x="5435600" y="3708400"/>
          <p14:tracePt t="117356" x="5441950" y="3708400"/>
          <p14:tracePt t="117356" x="5467350" y="3708400"/>
          <p14:tracePt t="117365" x="5473700" y="3714750"/>
          <p14:tracePt t="117381" x="5537200" y="3727450"/>
          <p14:tracePt t="117397" x="5588000" y="3746500"/>
          <p14:tracePt t="117414" x="5632450" y="3759200"/>
          <p14:tracePt t="117431" x="5676900" y="3765550"/>
          <p14:tracePt t="117447" x="5727700" y="3771900"/>
          <p14:tracePt t="117464" x="5784850" y="3771900"/>
          <p14:tracePt t="117481" x="5873750" y="3771900"/>
          <p14:tracePt t="117498" x="5988050" y="3771900"/>
          <p14:tracePt t="117514" x="6108700" y="3771900"/>
          <p14:tracePt t="117531" x="6324600" y="3771900"/>
          <p14:tracePt t="117549" x="6400800" y="3771900"/>
          <p14:tracePt t="117564" x="6546850" y="3765550"/>
          <p14:tracePt t="117581" x="6711950" y="3740150"/>
          <p14:tracePt t="117598" x="6775450" y="3733800"/>
          <p14:tracePt t="117614" x="6813550" y="3727450"/>
          <p14:tracePt t="117631" x="6851650" y="3727450"/>
          <p14:tracePt t="117648" x="6915150" y="3714750"/>
          <p14:tracePt t="117665" x="6965950" y="3708400"/>
          <p14:tracePt t="117681" x="7054850" y="3689350"/>
          <p14:tracePt t="117698" x="7175500" y="3657600"/>
          <p14:tracePt t="117715" x="7289800" y="3644900"/>
          <p14:tracePt t="117732" x="7442200" y="3600450"/>
          <p14:tracePt t="117748" x="7607300" y="3562350"/>
          <p14:tracePt t="117765" x="7810500" y="3536950"/>
          <p14:tracePt t="117781" x="7975600" y="3511550"/>
          <p14:tracePt t="117798" x="8166100" y="3448050"/>
          <p14:tracePt t="117815" x="8331200" y="3397250"/>
          <p14:tracePt t="117831" x="8464550" y="3346450"/>
          <p14:tracePt t="117848" x="8616950" y="3282950"/>
          <p14:tracePt t="117865" x="8680450" y="3257550"/>
          <p14:tracePt t="117881" x="8750300" y="3225800"/>
          <p14:tracePt t="117898" x="8845550" y="3181350"/>
          <p14:tracePt t="117915" x="8870950" y="3162300"/>
          <p14:tracePt t="117932" x="8883650" y="3149600"/>
          <p14:tracePt t="117948" x="8896350" y="3143250"/>
          <p14:tracePt t="117965" x="8902700" y="3130550"/>
          <p14:tracePt t="117982" x="8909050" y="3124200"/>
          <p14:tracePt t="117998" x="8915400" y="3105150"/>
          <p14:tracePt t="118016" x="8915400" y="3092450"/>
          <p14:tracePt t="118032" x="8915400" y="3086100"/>
          <p14:tracePt t="118048" x="8915400" y="3079750"/>
          <p14:tracePt t="118065" x="8915400" y="3067050"/>
          <p14:tracePt t="118082" x="8915400" y="3048000"/>
          <p14:tracePt t="118098" x="8896350" y="3028950"/>
          <p14:tracePt t="118115" x="8877300" y="2997200"/>
          <p14:tracePt t="118132" x="8870950" y="2990850"/>
          <p14:tracePt t="118148" x="8801100" y="2978150"/>
          <p14:tracePt t="118166" x="8731250" y="2952750"/>
          <p14:tracePt t="118182" x="8648700" y="2927350"/>
          <p14:tracePt t="118199" x="8521700" y="2901950"/>
          <p14:tracePt t="118217" x="8420100" y="2863850"/>
          <p14:tracePt t="118232" x="8293100" y="2819400"/>
          <p14:tracePt t="118249" x="8204200" y="2794000"/>
          <p14:tracePt t="118266" x="8108950" y="2781300"/>
          <p14:tracePt t="118282" x="8007350" y="2774950"/>
          <p14:tracePt t="118299" x="7886700" y="2762250"/>
          <p14:tracePt t="118316" x="7734300" y="2755900"/>
          <p14:tracePt t="118332" x="7473950" y="2730500"/>
          <p14:tracePt t="118349" x="7270750" y="2711450"/>
          <p14:tracePt t="118366" x="7061200" y="2705100"/>
          <p14:tracePt t="118382" x="6908800" y="2705100"/>
          <p14:tracePt t="118399" x="6832600" y="2705100"/>
          <p14:tracePt t="118416" x="6781800" y="2705100"/>
          <p14:tracePt t="118432" x="6750050" y="2705100"/>
          <p14:tracePt t="118449" x="6718300" y="2705100"/>
          <p14:tracePt t="118466" x="6680200" y="2705100"/>
          <p14:tracePt t="118482" x="6623050" y="2705100"/>
          <p14:tracePt t="118499" x="6534150" y="2705100"/>
          <p14:tracePt t="118516" x="6419850" y="2705100"/>
          <p14:tracePt t="118532" x="6261100" y="2711450"/>
          <p14:tracePt t="118549" x="6134100" y="2755900"/>
          <p14:tracePt t="118566" x="6019800" y="2787650"/>
          <p14:tracePt t="118583" x="5937250" y="2825750"/>
          <p14:tracePt t="118599" x="5918200" y="2838450"/>
          <p14:tracePt t="118638" x="5911850" y="2838450"/>
          <p14:tracePt t="118639" x="5905500" y="2851150"/>
          <p14:tracePt t="118692" x="5905500" y="2857500"/>
          <p14:tracePt t="118701" x="5899150" y="2857500"/>
          <p14:tracePt t="118709" x="5899150" y="2863850"/>
          <p14:tracePt t="118716" x="5886450" y="2876550"/>
          <p14:tracePt t="118733" x="5854700" y="2908300"/>
          <p14:tracePt t="118749" x="5835650" y="2927350"/>
          <p14:tracePt t="118766" x="5810250" y="2971800"/>
          <p14:tracePt t="118783" x="5791200" y="3016250"/>
          <p14:tracePt t="118800" x="5772150" y="3067050"/>
          <p14:tracePt t="118816" x="5759450" y="3111500"/>
          <p14:tracePt t="118833" x="5753100" y="3155950"/>
          <p14:tracePt t="118850" x="5753100" y="3175000"/>
          <p14:tracePt t="118866" x="5753100" y="3206750"/>
          <p14:tracePt t="118883" x="5765800" y="3238500"/>
          <p14:tracePt t="118900" x="5778500" y="3257550"/>
          <p14:tracePt t="118916" x="5822950" y="3276600"/>
          <p14:tracePt t="118934" x="5873750" y="3295650"/>
          <p14:tracePt t="118950" x="5943600" y="3302000"/>
          <p14:tracePt t="118967" x="6064250" y="3321050"/>
          <p14:tracePt t="118983" x="6197600" y="3333750"/>
          <p14:tracePt t="119000" x="6356350" y="3333750"/>
          <p14:tracePt t="119017" x="6502400" y="3333750"/>
          <p14:tracePt t="119033" x="6648450" y="3333750"/>
          <p14:tracePt t="119050" x="6762750" y="3333750"/>
          <p14:tracePt t="119067" x="6877050" y="3282950"/>
          <p14:tracePt t="119083" x="6946900" y="3232150"/>
          <p14:tracePt t="119100" x="6972300" y="3200400"/>
          <p14:tracePt t="119117" x="6985000" y="3181350"/>
          <p14:tracePt t="119134" x="6985000" y="3175000"/>
          <p14:tracePt t="119150" x="6985000" y="3149600"/>
          <p14:tracePt t="119167" x="6985000" y="3130550"/>
          <p14:tracePt t="119184" x="6965950" y="3098800"/>
          <p14:tracePt t="119200" x="6908800" y="3041650"/>
          <p14:tracePt t="119217" x="6781800" y="2990850"/>
          <p14:tracePt t="119233" x="6584950" y="2959100"/>
          <p14:tracePt t="119250" x="6337300" y="2933700"/>
          <p14:tracePt t="119267" x="6115050" y="2927350"/>
          <p14:tracePt t="119267" x="5981700" y="2927350"/>
          <p14:tracePt t="119284" x="5867400" y="2927350"/>
          <p14:tracePt t="119300" x="5365750" y="2914650"/>
          <p14:tracePt t="119318" x="4965700" y="2914650"/>
          <p14:tracePt t="119334" x="4673600" y="2914650"/>
          <p14:tracePt t="119351" x="4343400" y="2914650"/>
          <p14:tracePt t="119367" x="4083050" y="2914650"/>
          <p14:tracePt t="119384" x="3879850" y="2914650"/>
          <p14:tracePt t="119400" x="3740150" y="2914650"/>
          <p14:tracePt t="119417" x="3638550" y="2921000"/>
          <p14:tracePt t="119434" x="3524250" y="2946400"/>
          <p14:tracePt t="119451" x="3429000" y="3003550"/>
          <p14:tracePt t="119467" x="3314700" y="3060700"/>
          <p14:tracePt t="119484" x="3194050" y="3155950"/>
          <p14:tracePt t="119501" x="3016250" y="3276600"/>
          <p14:tracePt t="119518" x="2952750" y="3333750"/>
          <p14:tracePt t="119534" x="2921000" y="3384550"/>
          <p14:tracePt t="119551" x="2908300" y="3454400"/>
          <p14:tracePt t="119567" x="2901950" y="3505200"/>
          <p14:tracePt t="119584" x="2895600" y="3556000"/>
          <p14:tracePt t="119601" x="2895600" y="3613150"/>
          <p14:tracePt t="119618" x="2895600" y="3657600"/>
          <p14:tracePt t="119634" x="2908300" y="3714750"/>
          <p14:tracePt t="119651" x="2971800" y="3797300"/>
          <p14:tracePt t="119668" x="3009900" y="3835400"/>
          <p14:tracePt t="119685" x="3143250" y="3917950"/>
          <p14:tracePt t="119702" x="3302000" y="3956050"/>
          <p14:tracePt t="119718" x="3530600" y="3987800"/>
          <p14:tracePt t="119735" x="3733800" y="3994150"/>
          <p14:tracePt t="119751" x="3949700" y="3994150"/>
          <p14:tracePt t="119768" x="4152900" y="3994150"/>
          <p14:tracePt t="119785" x="4343400" y="3937000"/>
          <p14:tracePt t="119801" x="4470400" y="3860800"/>
          <p14:tracePt t="119818" x="4591050" y="3803650"/>
          <p14:tracePt t="119835" x="4679950" y="3727450"/>
          <p14:tracePt t="119852" x="4749800" y="3657600"/>
          <p14:tracePt t="119868" x="4806950" y="3568700"/>
          <p14:tracePt t="119885" x="4819650" y="3536950"/>
          <p14:tracePt t="119902" x="4832350" y="3479800"/>
          <p14:tracePt t="119918" x="4838700" y="3448050"/>
          <p14:tracePt t="119935" x="4838700" y="3441700"/>
          <p14:tracePt t="119952" x="4838700" y="3429000"/>
          <p14:tracePt t="119968" x="4832350" y="3384550"/>
          <p14:tracePt t="119985" x="4775200" y="3333750"/>
          <p14:tracePt t="120001" x="4705350" y="3263900"/>
          <p14:tracePt t="120018" x="4559300" y="3200400"/>
          <p14:tracePt t="120035" x="4368800" y="3168650"/>
          <p14:tracePt t="120052" x="4140200" y="3117850"/>
          <p14:tracePt t="120068" x="3790950" y="3098800"/>
          <p14:tracePt t="120085" x="3486150" y="3098800"/>
          <p14:tracePt t="120102" x="3263900" y="3098800"/>
          <p14:tracePt t="120118" x="3098800" y="3098800"/>
          <p14:tracePt t="120135" x="2978150" y="3105150"/>
          <p14:tracePt t="120152" x="2882900" y="3149600"/>
          <p14:tracePt t="120168" x="2825750" y="3194050"/>
          <p14:tracePt t="120185" x="2794000" y="3219450"/>
          <p14:tracePt t="120202" x="2774950" y="3270250"/>
          <p14:tracePt t="120219" x="2774950" y="3378200"/>
          <p14:tracePt t="120235" x="2774950" y="3454400"/>
          <p14:tracePt t="120252" x="2774950" y="3530600"/>
          <p14:tracePt t="120269" x="2774950" y="3638550"/>
          <p14:tracePt t="120286" x="2813050" y="3708400"/>
          <p14:tracePt t="120302" x="2876550" y="3790950"/>
          <p14:tracePt t="120319" x="2946400" y="3860800"/>
          <p14:tracePt t="120335" x="3086100" y="3917950"/>
          <p14:tracePt t="120352" x="3244850" y="3924300"/>
          <p14:tracePt t="120369" x="3505200" y="3937000"/>
          <p14:tracePt t="120385" x="3784600" y="3937000"/>
          <p14:tracePt t="120402" x="4013200" y="3937000"/>
          <p14:tracePt t="120419" x="4203700" y="3937000"/>
          <p14:tracePt t="120436" x="4356100" y="3879850"/>
          <p14:tracePt t="120436" x="4413250" y="3867150"/>
          <p14:tracePt t="120453" x="4495800" y="3810000"/>
          <p14:tracePt t="120470" x="4527550" y="3759200"/>
          <p14:tracePt t="120486" x="4540250" y="3714750"/>
          <p14:tracePt t="120504" x="4540250" y="3670300"/>
          <p14:tracePt t="120519" x="4546600" y="3619500"/>
          <p14:tracePt t="120536" x="4546600" y="3568700"/>
          <p14:tracePt t="120552" x="4546600" y="3524250"/>
          <p14:tracePt t="120569" x="4508500" y="3467100"/>
          <p14:tracePt t="120586" x="4406900" y="3384550"/>
          <p14:tracePt t="120603" x="4248150" y="3327400"/>
          <p14:tracePt t="120619" x="4044950" y="3257550"/>
          <p14:tracePt t="120636" x="3651250" y="3200400"/>
          <p14:tracePt t="120653" x="3289300" y="3155950"/>
          <p14:tracePt t="120669" x="2965450" y="3136900"/>
          <p14:tracePt t="120686" x="2641600" y="3124200"/>
          <p14:tracePt t="120703" x="2387600" y="3124200"/>
          <p14:tracePt t="120720" x="2254250" y="3130550"/>
          <p14:tracePt t="120736" x="2146300" y="3181350"/>
          <p14:tracePt t="120753" x="2101850" y="3244850"/>
          <p14:tracePt t="120769" x="2076450" y="3308350"/>
          <p14:tracePt t="120786" x="2070100" y="3359150"/>
          <p14:tracePt t="120803" x="2063750" y="3378200"/>
          <p14:tracePt t="120820" x="2063750" y="3454400"/>
          <p14:tracePt t="120837" x="2063750" y="3498850"/>
          <p14:tracePt t="120854" x="2120900" y="3568700"/>
          <p14:tracePt t="120870" x="2184400" y="3625850"/>
          <p14:tracePt t="120886" x="2260600" y="3670300"/>
          <p14:tracePt t="120903" x="2317750" y="3702050"/>
          <p14:tracePt t="120920" x="2406650" y="3721100"/>
          <p14:tracePt t="120936" x="2533650" y="3740150"/>
          <p14:tracePt t="120953" x="2698750" y="3740150"/>
          <p14:tracePt t="120970" x="2857500" y="3740150"/>
          <p14:tracePt t="120987" x="2984500" y="3695700"/>
          <p14:tracePt t="121003" x="3092450" y="3644900"/>
          <p14:tracePt t="121020" x="3130550" y="3606800"/>
          <p14:tracePt t="121036" x="3181350" y="3543300"/>
          <p14:tracePt t="121054" x="3200400" y="3505200"/>
          <p14:tracePt t="121070" x="3232150" y="3460750"/>
          <p14:tracePt t="121087" x="3232150" y="3441700"/>
          <p14:tracePt t="121104" x="3244850" y="3403600"/>
          <p14:tracePt t="121120" x="3244850" y="3384550"/>
          <p14:tracePt t="121137" x="3244850" y="3365500"/>
          <p14:tracePt t="121153" x="3244850" y="3346450"/>
          <p14:tracePt t="121170" x="3219450" y="3321050"/>
          <p14:tracePt t="121187" x="3168650" y="3302000"/>
          <p14:tracePt t="121203" x="3067050" y="3289300"/>
          <p14:tracePt t="121220" x="2832100" y="3282950"/>
          <p14:tracePt t="121238" x="2667000" y="3282950"/>
          <p14:tracePt t="121254" x="2508250" y="3282950"/>
          <p14:tracePt t="121271" x="2381250" y="3327400"/>
          <p14:tracePt t="121287" x="2298700" y="3403600"/>
          <p14:tracePt t="121304" x="2247900" y="3492500"/>
          <p14:tracePt t="121320" x="2241550" y="3568700"/>
          <p14:tracePt t="121337" x="2241550" y="3613150"/>
          <p14:tracePt t="121354" x="2241550" y="3644900"/>
          <p14:tracePt t="121371" x="2254250" y="3683000"/>
          <p14:tracePt t="121387" x="2292350" y="3714750"/>
          <p14:tracePt t="121404" x="2374900" y="3740150"/>
          <p14:tracePt t="121420" x="2540000" y="3752850"/>
          <p14:tracePt t="121438" x="2698750" y="3752850"/>
          <p14:tracePt t="121454" x="2844800" y="3752850"/>
          <p14:tracePt t="121471" x="2952750" y="3752850"/>
          <p14:tracePt t="121487" x="3028950" y="3721100"/>
          <p14:tracePt t="121504" x="3073400" y="3683000"/>
          <p14:tracePt t="121521" x="3111500" y="3632200"/>
          <p14:tracePt t="121537" x="3124200" y="3587750"/>
          <p14:tracePt t="121554" x="3136900" y="3549650"/>
          <p14:tracePt t="121571" x="3136900" y="3511550"/>
          <p14:tracePt t="121587" x="3136900" y="3492500"/>
          <p14:tracePt t="121604" x="3136900" y="3460750"/>
          <p14:tracePt t="121621" x="3136900" y="3429000"/>
          <p14:tracePt t="121638" x="3092450" y="3397250"/>
          <p14:tracePt t="121654" x="2990850" y="3365500"/>
          <p14:tracePt t="121671" x="2870200" y="3346450"/>
          <p14:tracePt t="121688" x="2749550" y="3346450"/>
          <p14:tracePt t="121705" x="2628900" y="3346450"/>
          <p14:tracePt t="121721" x="2546350" y="3352800"/>
          <p14:tracePt t="121738" x="2501900" y="3397250"/>
          <p14:tracePt t="121754" x="2470150" y="3467100"/>
          <p14:tracePt t="121771" x="2463800" y="3517900"/>
          <p14:tracePt t="121788" x="2463800" y="3556000"/>
          <p14:tracePt t="121788" x="2463800" y="3568700"/>
          <p14:tracePt t="121805" x="2463800" y="3594100"/>
          <p14:tracePt t="121822" x="2463800" y="3606800"/>
          <p14:tracePt t="121838" x="2476500" y="3625850"/>
          <p14:tracePt t="121854" x="2482850" y="3632200"/>
          <p14:tracePt t="121871" x="2546350" y="3651250"/>
          <p14:tracePt t="121888" x="2641600" y="3651250"/>
          <p14:tracePt t="121905" x="2705100" y="3651250"/>
          <p14:tracePt t="121921" x="2774950" y="3651250"/>
          <p14:tracePt t="121938" x="2832100" y="3619500"/>
          <p14:tracePt t="121955" x="2882900" y="3587750"/>
          <p14:tracePt t="121971" x="2901950" y="3568700"/>
          <p14:tracePt t="121971" x="2908300" y="3556000"/>
          <p14:tracePt t="121990" x="2914650" y="3536950"/>
          <p14:tracePt t="121990" x="2914650" y="3511550"/>
          <p14:tracePt t="122006" x="2914650" y="3486150"/>
          <p14:tracePt t="122022" x="2914650" y="3448050"/>
          <p14:tracePt t="122038" x="2914650" y="3416300"/>
          <p14:tracePt t="122055" x="2914650" y="3403600"/>
          <p14:tracePt t="122071" x="2901950" y="3378200"/>
          <p14:tracePt t="122088" x="2851150" y="3378200"/>
          <p14:tracePt t="122105" x="2794000" y="3378200"/>
          <p14:tracePt t="122122" x="2705100" y="3378200"/>
          <p14:tracePt t="122139" x="2597150" y="3409950"/>
          <p14:tracePt t="122155" x="2527300" y="3467100"/>
          <p14:tracePt t="122172" x="2495550" y="3581400"/>
          <p14:tracePt t="122189" x="2495550" y="3651250"/>
          <p14:tracePt t="122205" x="2495550" y="3740150"/>
          <p14:tracePt t="122222" x="2533650" y="3803650"/>
          <p14:tracePt t="122239" x="2584450" y="3841750"/>
          <p14:tracePt t="122255" x="2667000" y="3860800"/>
          <p14:tracePt t="122272" x="2755900" y="3873500"/>
          <p14:tracePt t="122289" x="2870200" y="3879850"/>
          <p14:tracePt t="122305" x="2959100" y="3879850"/>
          <p14:tracePt t="122322" x="3009900" y="3873500"/>
          <p14:tracePt t="122339" x="3054350" y="3841750"/>
          <p14:tracePt t="122355" x="3098800" y="3784600"/>
          <p14:tracePt t="122372" x="3117850" y="3714750"/>
          <p14:tracePt t="122372" x="3124200" y="3689350"/>
          <p14:tracePt t="122389" x="3130550" y="3644900"/>
          <p14:tracePt t="122405" x="3130550" y="3581400"/>
          <p14:tracePt t="122422" x="3130550" y="3536950"/>
          <p14:tracePt t="122439" x="3111500" y="3467100"/>
          <p14:tracePt t="122456" x="3054350" y="3416300"/>
          <p14:tracePt t="122472" x="2978150" y="3352800"/>
          <p14:tracePt t="122489" x="2889250" y="3340100"/>
          <p14:tracePt t="122506" x="2813050" y="3333750"/>
          <p14:tracePt t="122522" x="2781300" y="3333750"/>
          <p14:tracePt t="122539" x="2755900" y="3333750"/>
          <p14:tracePt t="122556" x="2749550" y="3346450"/>
          <p14:tracePt t="122573" x="2743200" y="3346450"/>
          <p14:tracePt t="122590" x="2743200" y="3359150"/>
          <p14:tracePt t="122606" x="2743200" y="3384550"/>
          <p14:tracePt t="122623" x="2743200" y="3448050"/>
          <p14:tracePt t="122639" x="2743200" y="3479800"/>
          <p14:tracePt t="122656" x="2743200" y="3543300"/>
          <p14:tracePt t="122672" x="2743200" y="3575050"/>
          <p14:tracePt t="122689" x="2743200" y="3594100"/>
          <p14:tracePt t="122706" x="2743200" y="3600450"/>
          <p14:tracePt t="123773" x="2749550" y="3600450"/>
          <p14:tracePt t="123781" x="2762250" y="3600450"/>
          <p14:tracePt t="123791" x="2774950" y="3600450"/>
          <p14:tracePt t="123792" x="2794000" y="3600450"/>
          <p14:tracePt t="123792" x="0" y="0"/>
        </p14:tracePtLst>
        <p14:tracePtLst>
          <p14:tracePt t="125955" x="5943600" y="3098800"/>
          <p14:tracePt t="126069" x="5949950" y="3098800"/>
          <p14:tracePt t="126118" x="5969000" y="3098800"/>
          <p14:tracePt t="126126" x="5975350" y="3098800"/>
          <p14:tracePt t="126145" x="5988050" y="3098800"/>
          <p14:tracePt t="126158" x="6000750" y="3098800"/>
          <p14:tracePt t="126166" x="6013450" y="3098800"/>
          <p14:tracePt t="126182" x="6026150" y="3098800"/>
          <p14:tracePt t="126197" x="6038850" y="3098800"/>
          <p14:tracePt t="126214" x="6057900" y="3098800"/>
          <p14:tracePt t="126230" x="6070600" y="3098800"/>
          <p14:tracePt t="126262" x="6089650" y="3098800"/>
          <p14:tracePt t="126278" x="6096000" y="3098800"/>
          <p14:tracePt t="126293" x="6108700" y="3098800"/>
          <p14:tracePt t="126309" x="6121400" y="3098800"/>
          <p14:tracePt t="126318" x="6210300" y="3098800"/>
          <p14:tracePt t="126334" x="6299200" y="3098800"/>
          <p14:tracePt t="126349" x="6369050" y="3098800"/>
          <p14:tracePt t="126365" x="6464300" y="3111500"/>
          <p14:tracePt t="126382" x="6521450" y="3111500"/>
          <p14:tracePt t="126395" x="6578600" y="3111500"/>
          <p14:tracePt t="126412" x="6673850" y="3111500"/>
          <p14:tracePt t="126430" x="6705600" y="3111500"/>
          <p14:tracePt t="126446" x="6838950" y="3111500"/>
          <p14:tracePt t="126462" x="6915150" y="3111500"/>
          <p14:tracePt t="126479" x="7010400" y="3117850"/>
          <p14:tracePt t="126496" x="7092950" y="3117850"/>
          <p14:tracePt t="126512" x="7207250" y="3117850"/>
          <p14:tracePt t="126530" x="7366000" y="3117850"/>
          <p14:tracePt t="126546" x="7518400" y="3117850"/>
          <p14:tracePt t="126562" x="7658100" y="3117850"/>
          <p14:tracePt t="126579" x="7791450" y="3117850"/>
          <p14:tracePt t="126596" x="7886700" y="3117850"/>
          <p14:tracePt t="126613" x="7969250" y="3117850"/>
          <p14:tracePt t="126629" x="8026400" y="3111500"/>
          <p14:tracePt t="126646" x="8051800" y="3105150"/>
          <p14:tracePt t="126662" x="8089900" y="3086100"/>
          <p14:tracePt t="126679" x="8115300" y="3079750"/>
          <p14:tracePt t="126696" x="8121650" y="3073400"/>
          <p14:tracePt t="126713" x="8134350" y="3067050"/>
          <p14:tracePt t="126729" x="8153400" y="3054350"/>
          <p14:tracePt t="126746" x="8159750" y="3054350"/>
          <p14:tracePt t="126763" x="8178800" y="3041650"/>
          <p14:tracePt t="126814" x="8178800" y="3035300"/>
          <p14:tracePt t="126846" x="8178800" y="3028950"/>
          <p14:tracePt t="126862" x="8178800" y="3022600"/>
          <p14:tracePt t="126866" x="8178800" y="3003550"/>
          <p14:tracePt t="126880" x="8178800" y="2984500"/>
          <p14:tracePt t="126896" x="8153400" y="2965450"/>
          <p14:tracePt t="126913" x="8102600" y="2959100"/>
          <p14:tracePt t="126929" x="7988300" y="2946400"/>
          <p14:tracePt t="126946" x="7874000" y="2921000"/>
          <p14:tracePt t="126963" x="7753350" y="2914650"/>
          <p14:tracePt t="126980" x="7696200" y="2901950"/>
          <p14:tracePt t="126996" x="7632700" y="2901950"/>
          <p14:tracePt t="126996" x="7594600" y="2901950"/>
          <p14:tracePt t="127014" x="7537450" y="2901950"/>
          <p14:tracePt t="127030" x="7473950" y="2901950"/>
          <p14:tracePt t="127047" x="7416800" y="2901950"/>
          <p14:tracePt t="127063" x="7340600" y="2901950"/>
          <p14:tracePt t="127080" x="7277100" y="2901950"/>
          <p14:tracePt t="127096" x="7232650" y="2914650"/>
          <p14:tracePt t="127113" x="7213600" y="2927350"/>
          <p14:tracePt t="127130" x="7213600" y="2940050"/>
          <p14:tracePt t="127146" x="7200900" y="2959100"/>
          <p14:tracePt t="127163" x="7200900" y="2965450"/>
          <p14:tracePt t="127180" x="7200900" y="2984500"/>
          <p14:tracePt t="127310" x="7200900" y="2990850"/>
          <p14:tracePt t="127453" x="7188200" y="3009900"/>
          <p14:tracePt t="127462" x="7156450" y="3041650"/>
          <p14:tracePt t="127464" x="7016750" y="3130550"/>
          <p14:tracePt t="127480" x="6838950" y="3181350"/>
          <p14:tracePt t="127497" x="6591300" y="3219450"/>
          <p14:tracePt t="127514" x="6489700" y="3219450"/>
          <p14:tracePt t="127531" x="5892800" y="3219450"/>
          <p14:tracePt t="127548" x="5822950" y="3225800"/>
          <p14:tracePt t="127564" x="5784850" y="3238500"/>
          <p14:tracePt t="127753" x="5772150" y="3238500"/>
          <p14:tracePt t="127760" x="5765800" y="3238500"/>
          <p14:tracePt t="127770" x="5740400" y="3213100"/>
          <p14:tracePt t="127778" x="5734050" y="3200400"/>
          <p14:tracePt t="127785" x="5689600" y="3149600"/>
          <p14:tracePt t="127800" x="5657850" y="3117850"/>
          <p14:tracePt t="127814" x="5645150" y="3105150"/>
          <p14:tracePt t="127831" x="5607050" y="3092450"/>
          <p14:tracePt t="127848" x="5581650" y="3079750"/>
          <p14:tracePt t="127864" x="5518150" y="3028950"/>
          <p14:tracePt t="127881" x="5302250" y="2940050"/>
          <p14:tracePt t="127898" x="5162550" y="2882900"/>
          <p14:tracePt t="127915" x="4997450" y="2825750"/>
          <p14:tracePt t="127932" x="4806950" y="2774950"/>
          <p14:tracePt t="127948" x="4591050" y="2736850"/>
          <p14:tracePt t="127965" x="4375150" y="2717800"/>
          <p14:tracePt t="127981" x="4095750" y="2698750"/>
          <p14:tracePt t="127998" x="3759200" y="2686050"/>
          <p14:tracePt t="128015" x="3441700" y="2679700"/>
          <p14:tracePt t="128031" x="3117850" y="2654300"/>
          <p14:tracePt t="128048" x="2882900" y="2654300"/>
          <p14:tracePt t="128066" x="2686050" y="2654300"/>
          <p14:tracePt t="128081" x="2470150" y="2654300"/>
          <p14:tracePt t="128099" x="2330450" y="2673350"/>
          <p14:tracePt t="128115" x="2197100" y="2692400"/>
          <p14:tracePt t="128132" x="2070100" y="2743200"/>
          <p14:tracePt t="128148" x="1943100" y="2794000"/>
          <p14:tracePt t="128165" x="1866900" y="2838450"/>
          <p14:tracePt t="128182" x="1797050" y="2889250"/>
          <p14:tracePt t="128199" x="1752600" y="2940050"/>
          <p14:tracePt t="128215" x="1695450" y="3028950"/>
          <p14:tracePt t="128232" x="1651000" y="3175000"/>
          <p14:tracePt t="128248" x="1606550" y="3314700"/>
          <p14:tracePt t="128248" x="1600200" y="3365500"/>
          <p14:tracePt t="128266" x="1581150" y="3511550"/>
          <p14:tracePt t="128282" x="1581150" y="3676650"/>
          <p14:tracePt t="128299" x="1612900" y="3797300"/>
          <p14:tracePt t="128316" x="1689100" y="3879850"/>
          <p14:tracePt t="128332" x="1803400" y="3924300"/>
          <p14:tracePt t="128348" x="1924050" y="3924300"/>
          <p14:tracePt t="128365" x="2089150" y="3930650"/>
          <p14:tracePt t="128382" x="2260600" y="3937000"/>
          <p14:tracePt t="128399" x="2470150" y="3937000"/>
          <p14:tracePt t="128415" x="2711450" y="3937000"/>
          <p14:tracePt t="128432" x="3009900" y="3905250"/>
          <p14:tracePt t="128449" x="3308350" y="3810000"/>
          <p14:tracePt t="128466" x="3409950" y="3765550"/>
          <p14:tracePt t="128482" x="3486150" y="3740150"/>
          <p14:tracePt t="128499" x="3536950" y="3721100"/>
          <p14:tracePt t="128516" x="3600450" y="3689350"/>
          <p14:tracePt t="128533" x="3625850" y="3663950"/>
          <p14:tracePt t="128549" x="3632200" y="3651250"/>
          <p14:tracePt t="128566" x="3638550" y="3632200"/>
          <p14:tracePt t="128582" x="3638550" y="3619500"/>
          <p14:tracePt t="128599" x="3638550" y="3575050"/>
          <p14:tracePt t="128616" x="3638550" y="3530600"/>
          <p14:tracePt t="128633" x="3632200" y="3454400"/>
          <p14:tracePt t="128649" x="3505200" y="3295650"/>
          <p14:tracePt t="128666" x="3352800" y="3181350"/>
          <p14:tracePt t="128682" x="3206750" y="3105150"/>
          <p14:tracePt t="128699" x="2978150" y="3048000"/>
          <p14:tracePt t="128716" x="2743200" y="3035300"/>
          <p14:tracePt t="128733" x="2527300" y="3016250"/>
          <p14:tracePt t="128749" x="2330450" y="3016250"/>
          <p14:tracePt t="128766" x="2209800" y="3022600"/>
          <p14:tracePt t="128782" x="2127250" y="3098800"/>
          <p14:tracePt t="128800" x="2070100" y="3168650"/>
          <p14:tracePt t="128816" x="2012950" y="3244850"/>
          <p14:tracePt t="128833" x="1993900" y="3346450"/>
          <p14:tracePt t="128850" x="1993900" y="3479800"/>
          <p14:tracePt t="128866" x="1993900" y="3524250"/>
          <p14:tracePt t="128883" x="1993900" y="3562350"/>
          <p14:tracePt t="128900" x="2000250" y="3587750"/>
          <p14:tracePt t="128916" x="2012950" y="3594100"/>
          <p14:tracePt t="128933" x="2051050" y="3594100"/>
          <p14:tracePt t="128949" x="2089150" y="3594100"/>
          <p14:tracePt t="128966" x="2165350" y="3594100"/>
          <p14:tracePt t="128983" x="2216150" y="3594100"/>
          <p14:tracePt t="129000" x="2260600" y="3587750"/>
          <p14:tracePt t="129016" x="2298700" y="3581400"/>
          <p14:tracePt t="129033" x="2343150" y="3556000"/>
          <p14:tracePt t="129050" x="2349500" y="3549650"/>
          <p14:tracePt t="129066" x="2362200" y="3543300"/>
          <p14:tracePt t="129138" x="2368550" y="3536950"/>
          <p14:tracePt t="129330" x="2374900" y="3536950"/>
          <p14:tracePt t="129338" x="2387600" y="3536950"/>
          <p14:tracePt t="129346" x="2393950" y="3536950"/>
          <p14:tracePt t="129346" x="0" y="0"/>
        </p14:tracePtLst>
        <p14:tracePtLst>
          <p14:tracePt t="132964" x="939800" y="4489450"/>
          <p14:tracePt t="133004" x="933450" y="4489450"/>
          <p14:tracePt t="133067" x="939800" y="4495800"/>
          <p14:tracePt t="133075" x="952500" y="4514850"/>
          <p14:tracePt t="133083" x="971550" y="4533900"/>
          <p14:tracePt t="133091" x="984250" y="4559300"/>
          <p14:tracePt t="133114" x="1016000" y="4591050"/>
          <p14:tracePt t="133124" x="1035050" y="4610100"/>
          <p14:tracePt t="133141" x="1066800" y="4648200"/>
          <p14:tracePt t="133158" x="1098550" y="4673600"/>
          <p14:tracePt t="133178" x="1136650" y="4692650"/>
          <p14:tracePt t="133195" x="1212850" y="4711700"/>
          <p14:tracePt t="133211" x="1295400" y="4730750"/>
          <p14:tracePt t="133226" x="1358900" y="4737100"/>
          <p14:tracePt t="133242" x="1454150" y="4762500"/>
          <p14:tracePt t="133259" x="1587500" y="4775200"/>
          <p14:tracePt t="133282" x="1663700" y="4781550"/>
          <p14:tracePt t="133298" x="1739900" y="4787900"/>
          <p14:tracePt t="133315" x="1797050" y="4787900"/>
          <p14:tracePt t="133324" x="1854200" y="4787900"/>
          <p14:tracePt t="133341" x="1936750" y="4787900"/>
          <p14:tracePt t="133358" x="2051050" y="4794250"/>
          <p14:tracePt t="133375" x="2222500" y="4806950"/>
          <p14:tracePt t="133391" x="2374900" y="4806950"/>
          <p14:tracePt t="133408" x="2559050" y="4806950"/>
          <p14:tracePt t="133424" x="2717800" y="4806950"/>
          <p14:tracePt t="133441" x="2844800" y="4781550"/>
          <p14:tracePt t="133458" x="2990850" y="4705350"/>
          <p14:tracePt t="133475" x="3041650" y="4679950"/>
          <p14:tracePt t="133492" x="3098800" y="4622800"/>
          <p14:tracePt t="133508" x="3149600" y="4584700"/>
          <p14:tracePt t="133525" x="3213100" y="4527550"/>
          <p14:tracePt t="133541" x="3251200" y="4464050"/>
          <p14:tracePt t="133558" x="3270250" y="4432300"/>
          <p14:tracePt t="133575" x="3282950" y="4400550"/>
          <p14:tracePt t="133591" x="3295650" y="4387850"/>
          <p14:tracePt t="133608" x="3314700" y="4381500"/>
          <p14:tracePt t="133625" x="3321050" y="4375150"/>
          <p14:tracePt t="133625" x="3333750" y="4362450"/>
          <p14:tracePt t="133668" x="3340100" y="4362450"/>
          <p14:tracePt t="133675" x="3346450" y="4356100"/>
          <p14:tracePt t="133698" x="3346450" y="4349750"/>
          <p14:tracePt t="133699" x="3346450" y="4337050"/>
          <p14:tracePt t="133708" x="3346450" y="4318000"/>
          <p14:tracePt t="133726" x="3346450" y="4298950"/>
          <p14:tracePt t="133742" x="3346450" y="4279900"/>
          <p14:tracePt t="133758" x="3346450" y="4260850"/>
          <p14:tracePt t="133775" x="3314700" y="4222750"/>
          <p14:tracePt t="133792" x="3270250" y="4197350"/>
          <p14:tracePt t="133808" x="3206750" y="4165600"/>
          <p14:tracePt t="133825" x="3124200" y="4114800"/>
          <p14:tracePt t="133842" x="3016250" y="4070350"/>
          <p14:tracePt t="133859" x="2927350" y="4032250"/>
          <p14:tracePt t="133876" x="2882900" y="4019550"/>
          <p14:tracePt t="133892" x="2832100" y="4000500"/>
          <p14:tracePt t="133909" x="2768600" y="3975100"/>
          <p14:tracePt t="133925" x="2730500" y="3956050"/>
          <p14:tracePt t="133942" x="2679700" y="3949700"/>
          <p14:tracePt t="133959" x="2628900" y="3949700"/>
          <p14:tracePt t="133976" x="2559050" y="3937000"/>
          <p14:tracePt t="133992" x="2425700" y="3911600"/>
          <p14:tracePt t="134009" x="2324100" y="3886200"/>
          <p14:tracePt t="134026" x="2216150" y="3886200"/>
          <p14:tracePt t="134042" x="2070100" y="3879850"/>
          <p14:tracePt t="134059" x="1962150" y="3879850"/>
          <p14:tracePt t="134076" x="1860550" y="3898900"/>
          <p14:tracePt t="134092" x="1784350" y="3949700"/>
          <p14:tracePt t="134109" x="1695450" y="4057650"/>
          <p14:tracePt t="134126" x="1663700" y="4203700"/>
          <p14:tracePt t="134142" x="1644650" y="4368800"/>
          <p14:tracePt t="134159" x="1644650" y="4470400"/>
          <p14:tracePt t="134176" x="1644650" y="4495800"/>
          <p14:tracePt t="134192" x="1695450" y="4508500"/>
          <p14:tracePt t="134209" x="1771650" y="4508500"/>
          <p14:tracePt t="134226" x="1949450" y="4514850"/>
          <p14:tracePt t="134243" x="2070100" y="4514850"/>
          <p14:tracePt t="134259" x="2228850" y="4514850"/>
          <p14:tracePt t="134276" x="2381250" y="4514850"/>
          <p14:tracePt t="134294" x="2559050" y="4514850"/>
          <p14:tracePt t="134309" x="2692400" y="4464050"/>
          <p14:tracePt t="134326" x="2800350" y="4394200"/>
          <p14:tracePt t="134343" x="2901950" y="4362450"/>
          <p14:tracePt t="134359" x="2978150" y="4318000"/>
          <p14:tracePt t="134376" x="3048000" y="4267200"/>
          <p14:tracePt t="134393" x="3086100" y="4235450"/>
          <p14:tracePt t="134409" x="3111500" y="4210050"/>
          <p14:tracePt t="134427" x="3124200" y="4191000"/>
          <p14:tracePt t="134444" x="3136900" y="4171950"/>
          <p14:tracePt t="134460" x="3143250" y="4165600"/>
          <p14:tracePt t="134476" x="3149600" y="4140200"/>
          <p14:tracePt t="134493" x="3155950" y="4102100"/>
          <p14:tracePt t="134510" x="3155950" y="4076700"/>
          <p14:tracePt t="134526" x="3155950" y="4057650"/>
          <p14:tracePt t="134543" x="3155950" y="4044950"/>
          <p14:tracePt t="134586" x="3155950" y="4032250"/>
          <p14:tracePt t="134595" x="3155950" y="4019550"/>
          <p14:tracePt t="134596" x="3149600" y="4019550"/>
          <p14:tracePt t="134610" x="3098800" y="3987800"/>
          <p14:tracePt t="134628" x="3048000" y="3975100"/>
          <p14:tracePt t="134643" x="2959100" y="3956050"/>
          <p14:tracePt t="134660" x="2844800" y="3924300"/>
          <p14:tracePt t="134677" x="2635250" y="3879850"/>
          <p14:tracePt t="134693" x="2355850" y="3841750"/>
          <p14:tracePt t="134710" x="2038350" y="3841750"/>
          <p14:tracePt t="134727" x="1822450" y="3841750"/>
          <p14:tracePt t="134743" x="1695450" y="3892550"/>
          <p14:tracePt t="134761" x="1581150" y="3975100"/>
          <p14:tracePt t="134777" x="1536700" y="4013200"/>
          <p14:tracePt t="134794" x="1492250" y="4051300"/>
          <p14:tracePt t="134811" x="1454150" y="4108450"/>
          <p14:tracePt t="134827" x="1447800" y="4121150"/>
          <p14:tracePt t="134844" x="1428750" y="4127500"/>
          <p14:tracePt t="134860" x="1416050" y="4127500"/>
          <p14:tracePt t="134877" x="1403350" y="4127500"/>
          <p14:tracePt t="134894" x="1390650" y="4127500"/>
          <p14:tracePt t="134910" x="1371600" y="4121150"/>
          <p14:tracePt t="134927" x="1365250" y="4114800"/>
          <p14:tracePt t="134943" x="1358900" y="4108450"/>
          <p14:tracePt t="134960" x="1352550" y="4102100"/>
          <p14:tracePt t="134995" x="1352550" y="4095750"/>
          <p14:tracePt t="134996" x="1352550" y="4083050"/>
          <p14:tracePt t="135011" x="1352550" y="4064000"/>
          <p14:tracePt t="135028" x="1352550" y="4044950"/>
          <p14:tracePt t="135044" x="1327150" y="4006850"/>
          <p14:tracePt t="135061" x="1314450" y="3968750"/>
          <p14:tracePt t="135077" x="1301750" y="3943350"/>
          <p14:tracePt t="135094" x="1289050" y="3924300"/>
          <p14:tracePt t="135110" x="1270000" y="3898900"/>
          <p14:tracePt t="135127" x="1244600" y="3879850"/>
          <p14:tracePt t="135144" x="1193800" y="3873500"/>
          <p14:tracePt t="135161" x="1130300" y="3873500"/>
          <p14:tracePt t="135178" x="1054100" y="3873500"/>
          <p14:tracePt t="135194" x="952500" y="3873500"/>
          <p14:tracePt t="135211" x="781050" y="3930650"/>
          <p14:tracePt t="135228" x="685800" y="4000500"/>
          <p14:tracePt t="135244" x="590550" y="4095750"/>
          <p14:tracePt t="135261" x="520700" y="4178300"/>
          <p14:tracePt t="135277" x="469900" y="4279900"/>
          <p14:tracePt t="135294" x="444500" y="4375150"/>
          <p14:tracePt t="135311" x="431800" y="4438650"/>
          <p14:tracePt t="135328" x="425450" y="4470400"/>
          <p14:tracePt t="135344" x="425450" y="4483100"/>
          <p14:tracePt t="135361" x="425450" y="4502150"/>
          <p14:tracePt t="135378" x="425450" y="4540250"/>
          <p14:tracePt t="135395" x="514350" y="4603750"/>
          <p14:tracePt t="135412" x="609600" y="4654550"/>
          <p14:tracePt t="135428" x="723900" y="4705350"/>
          <p14:tracePt t="135444" x="901700" y="4737100"/>
          <p14:tracePt t="135461" x="1085850" y="4749800"/>
          <p14:tracePt t="135478" x="1301750" y="4756150"/>
          <p14:tracePt t="135495" x="1498600" y="4775200"/>
          <p14:tracePt t="135511" x="1657350" y="4775200"/>
          <p14:tracePt t="135528" x="1822450" y="4775200"/>
          <p14:tracePt t="135545" x="1974850" y="4775200"/>
          <p14:tracePt t="135561" x="2114550" y="4743450"/>
          <p14:tracePt t="135578" x="2222500" y="4705350"/>
          <p14:tracePt t="135578" x="2254250" y="4667250"/>
          <p14:tracePt t="135595" x="2305050" y="4629150"/>
          <p14:tracePt t="135611" x="2330450" y="4597400"/>
          <p14:tracePt t="135628" x="2336800" y="4540250"/>
          <p14:tracePt t="135645" x="2349500" y="4495800"/>
          <p14:tracePt t="135662" x="2349500" y="4451350"/>
          <p14:tracePt t="135679" x="2349500" y="4406900"/>
          <p14:tracePt t="135695" x="2349500" y="4387850"/>
          <p14:tracePt t="135712" x="2343150" y="4343400"/>
          <p14:tracePt t="135728" x="2298700" y="4292600"/>
          <p14:tracePt t="135745" x="2216150" y="4229100"/>
          <p14:tracePt t="135762" x="2108200" y="4152900"/>
          <p14:tracePt t="135778" x="1936750" y="4070350"/>
          <p14:tracePt t="135795" x="1765300" y="4013200"/>
          <p14:tracePt t="135812" x="1600200" y="3975100"/>
          <p14:tracePt t="135828" x="1435100" y="3937000"/>
          <p14:tracePt t="135845" x="1308100" y="3917950"/>
          <p14:tracePt t="135862" x="1200150" y="3917950"/>
          <p14:tracePt t="135878" x="1092200" y="3917950"/>
          <p14:tracePt t="135895" x="1016000" y="3917950"/>
          <p14:tracePt t="135912" x="920750" y="3949700"/>
          <p14:tracePt t="135929" x="831850" y="3994150"/>
          <p14:tracePt t="135945" x="749300" y="4051300"/>
          <p14:tracePt t="135962" x="635000" y="4152900"/>
          <p14:tracePt t="135979" x="565150" y="4229100"/>
          <p14:tracePt t="135996" x="539750" y="4286250"/>
          <p14:tracePt t="136012" x="501650" y="4330700"/>
          <p14:tracePt t="136029" x="469900" y="4368800"/>
          <p14:tracePt t="136045" x="457200" y="4413250"/>
          <p14:tracePt t="136062" x="457200" y="4445000"/>
          <p14:tracePt t="136079" x="444500" y="4495800"/>
          <p14:tracePt t="136095" x="457200" y="4559300"/>
          <p14:tracePt t="136112" x="508000" y="4616450"/>
          <p14:tracePt t="136129" x="565150" y="4648200"/>
          <p14:tracePt t="136146" x="647700" y="4692650"/>
          <p14:tracePt t="136163" x="793750" y="4768850"/>
          <p14:tracePt t="136179" x="939800" y="4800600"/>
          <p14:tracePt t="136196" x="1149350" y="4838700"/>
          <p14:tracePt t="136212" x="1371600" y="4864100"/>
          <p14:tracePt t="136229" x="1568450" y="4864100"/>
          <p14:tracePt t="136246" x="1708150" y="4864100"/>
          <p14:tracePt t="136263" x="1854200" y="4845050"/>
          <p14:tracePt t="136279" x="1962150" y="4768850"/>
          <p14:tracePt t="136296" x="2057400" y="4711700"/>
          <p14:tracePt t="136313" x="2108200" y="4667250"/>
          <p14:tracePt t="136329" x="2139950" y="4622800"/>
          <p14:tracePt t="136346" x="2152650" y="4572000"/>
          <p14:tracePt t="136346" x="2159000" y="4552950"/>
          <p14:tracePt t="136363" x="2159000" y="4527550"/>
          <p14:tracePt t="136379" x="2159000" y="4508500"/>
          <p14:tracePt t="136396" x="2159000" y="4489450"/>
          <p14:tracePt t="136413" x="2159000" y="4445000"/>
          <p14:tracePt t="136429" x="2133600" y="4413250"/>
          <p14:tracePt t="136446" x="2076450" y="4349750"/>
          <p14:tracePt t="136463" x="2000250" y="4305300"/>
          <p14:tracePt t="136479" x="1905000" y="4279900"/>
          <p14:tracePt t="136496" x="1816100" y="4273550"/>
          <p14:tracePt t="136513" x="1752600" y="4267200"/>
          <p14:tracePt t="136530" x="1714500" y="4267200"/>
          <p14:tracePt t="136546" x="1663700" y="4260850"/>
          <p14:tracePt t="136564" x="1631950" y="4241800"/>
          <p14:tracePt t="136580" x="1612900" y="4222750"/>
          <p14:tracePt t="136596" x="1587500" y="4203700"/>
          <p14:tracePt t="136613" x="1517650" y="4152900"/>
          <p14:tracePt t="136630" x="1460500" y="4108450"/>
          <p14:tracePt t="136646" x="1416050" y="4083050"/>
          <p14:tracePt t="136663" x="1384300" y="4076700"/>
          <p14:tracePt t="136680" x="1339850" y="4057650"/>
          <p14:tracePt t="136697" x="1295400" y="4044950"/>
          <p14:tracePt t="136714" x="1244600" y="4019550"/>
          <p14:tracePt t="136730" x="1162050" y="4000500"/>
          <p14:tracePt t="136747" x="1130300" y="4000500"/>
          <p14:tracePt t="136764" x="1098550" y="4000500"/>
          <p14:tracePt t="136780" x="1066800" y="4013200"/>
          <p14:tracePt t="136797" x="1016000" y="4051300"/>
          <p14:tracePt t="136814" x="952500" y="4102100"/>
          <p14:tracePt t="136830" x="889000" y="4171950"/>
          <p14:tracePt t="136847" x="844550" y="4229100"/>
          <p14:tracePt t="136863" x="812800" y="4273550"/>
          <p14:tracePt t="136881" x="800100" y="4286250"/>
          <p14:tracePt t="136897" x="787400" y="4305300"/>
          <p14:tracePt t="136914" x="781050" y="4318000"/>
          <p14:tracePt t="137163" x="793750" y="4318000"/>
          <p14:tracePt t="137171" x="806450" y="4318000"/>
          <p14:tracePt t="137181" x="806450" y="4311650"/>
          <p14:tracePt t="137182" x="831850" y="4292600"/>
          <p14:tracePt t="137197" x="844550" y="4286250"/>
          <p14:tracePt t="137214" x="863600" y="4267200"/>
          <p14:tracePt t="137231" x="876300" y="4254500"/>
          <p14:tracePt t="137248" x="895350" y="4241800"/>
          <p14:tracePt t="137264" x="901700" y="4235450"/>
          <p14:tracePt t="137483" x="901700" y="4241800"/>
          <p14:tracePt t="137491" x="895350" y="4248150"/>
          <p14:tracePt t="137499" x="889000" y="4248150"/>
          <p14:tracePt t="137515" x="882650" y="4260850"/>
          <p14:tracePt t="137516" x="882650" y="4267200"/>
          <p14:tracePt t="137532" x="869950" y="4279900"/>
          <p14:tracePt t="137548" x="850900" y="4298950"/>
          <p14:tracePt t="137644" x="850900" y="4311650"/>
          <p14:tracePt t="137650" x="844550" y="4318000"/>
          <p14:tracePt t="137684" x="838200" y="4318000"/>
          <p14:tracePt t="138523" x="844550" y="4318000"/>
          <p14:tracePt t="138619" x="850900" y="4318000"/>
          <p14:tracePt t="138635" x="857250" y="4318000"/>
          <p14:tracePt t="138731" x="863600" y="4318000"/>
          <p14:tracePt t="138743" x="863600" y="4311650"/>
          <p14:tracePt t="138803" x="876300" y="4311650"/>
          <p14:tracePt t="138811" x="882650" y="4311650"/>
          <p14:tracePt t="138819" x="895350" y="4311650"/>
          <p14:tracePt t="138835" x="908050" y="4311650"/>
          <p14:tracePt t="138850" x="914400" y="4311650"/>
          <p14:tracePt t="138851" x="984250" y="4311650"/>
          <p14:tracePt t="138867" x="1016000" y="4318000"/>
          <p14:tracePt t="138884" x="1022350" y="4318000"/>
          <p14:tracePt t="138901" x="1028700" y="4318000"/>
          <p14:tracePt t="138917" x="1035050" y="4318000"/>
          <p14:tracePt t="138934" x="1047750" y="4318000"/>
          <p14:tracePt t="138979" x="1054100" y="4324350"/>
          <p14:tracePt t="138987" x="1066800" y="4324350"/>
          <p14:tracePt t="139187" x="1073150" y="4330700"/>
          <p14:tracePt t="140203" x="1066800" y="4337050"/>
          <p14:tracePt t="140211" x="1085850" y="4356100"/>
          <p14:tracePt t="140219" x="1143000" y="4381500"/>
          <p14:tracePt t="140229" x="1162050" y="4394200"/>
          <p14:tracePt t="140236" x="1263650" y="4438650"/>
          <p14:tracePt t="140252" x="1422400" y="4502150"/>
          <p14:tracePt t="140269" x="1600200" y="4552950"/>
          <p14:tracePt t="140286" x="1835150" y="4610100"/>
          <p14:tracePt t="140302" x="2139950" y="4718050"/>
          <p14:tracePt t="140319" x="2362200" y="4806950"/>
          <p14:tracePt t="140336" x="2565400" y="4870450"/>
          <p14:tracePt t="140353" x="2724150" y="4933950"/>
          <p14:tracePt t="140369" x="2819400" y="4972050"/>
          <p14:tracePt t="140386" x="2901950" y="5003800"/>
          <p14:tracePt t="140403" x="2997200" y="5048250"/>
          <p14:tracePt t="140419" x="3079750" y="5092700"/>
          <p14:tracePt t="140436" x="3155950" y="5124450"/>
          <p14:tracePt t="140453" x="3244850" y="5143500"/>
          <p14:tracePt t="140469" x="3359150" y="5168900"/>
          <p14:tracePt t="140486" x="3479800" y="5175250"/>
          <p14:tracePt t="140503" x="3594100" y="5200650"/>
          <p14:tracePt t="140519" x="3752850" y="5238750"/>
          <p14:tracePt t="140536" x="3879850" y="5251450"/>
          <p14:tracePt t="140553" x="4019550" y="5276850"/>
          <p14:tracePt t="140570" x="4083050" y="5283200"/>
          <p14:tracePt t="140586" x="4184650" y="5289550"/>
          <p14:tracePt t="140603" x="4235450" y="5295900"/>
          <p14:tracePt t="140620" x="4286250" y="5295900"/>
          <p14:tracePt t="140636" x="4368800" y="5308600"/>
          <p14:tracePt t="140653" x="4413250" y="5308600"/>
          <p14:tracePt t="140670" x="4464050" y="5308600"/>
          <p14:tracePt t="140686" x="4502150" y="5295900"/>
          <p14:tracePt t="140703" x="4533900" y="5257800"/>
          <p14:tracePt t="140720" x="4559300" y="5232400"/>
          <p14:tracePt t="140737" x="4572000" y="5219700"/>
          <p14:tracePt t="140754" x="4616450" y="5213350"/>
          <p14:tracePt t="140770" x="4699000" y="5200650"/>
          <p14:tracePt t="140788" x="4762500" y="5200650"/>
          <p14:tracePt t="140804" x="4819650" y="5187950"/>
          <p14:tracePt t="140820" x="4889500" y="5181600"/>
          <p14:tracePt t="140837" x="4953000" y="5181600"/>
          <p14:tracePt t="140853" x="5048250" y="5156200"/>
          <p14:tracePt t="140870" x="5162550" y="5130800"/>
          <p14:tracePt t="140887" x="5295900" y="5099050"/>
          <p14:tracePt t="140904" x="5549900" y="5048250"/>
          <p14:tracePt t="140920" x="5886450" y="5041900"/>
          <p14:tracePt t="140937" x="6223000" y="5041900"/>
          <p14:tracePt t="140953" x="6496050" y="5041900"/>
          <p14:tracePt t="140970" x="6661150" y="5041900"/>
          <p14:tracePt t="140988" x="6718300" y="5029200"/>
          <p14:tracePt t="141004" x="6750050" y="5022850"/>
          <p14:tracePt t="141116" x="6743700" y="5016500"/>
          <p14:tracePt t="141131" x="6743700" y="5010150"/>
          <p14:tracePt t="141139" x="6743700" y="5003800"/>
          <p14:tracePt t="141140" x="6743700" y="4991100"/>
          <p14:tracePt t="141155" x="6743700" y="4984750"/>
          <p14:tracePt t="141170" x="6743700" y="4965700"/>
          <p14:tracePt t="141187" x="6743700" y="4933950"/>
          <p14:tracePt t="141204" x="6743700" y="4883150"/>
          <p14:tracePt t="141221" x="6743700" y="4838700"/>
          <p14:tracePt t="141237" x="6756400" y="4826000"/>
          <p14:tracePt t="141254" x="6762750" y="4800600"/>
          <p14:tracePt t="141271" x="6769100" y="4787900"/>
          <p14:tracePt t="141315" x="6775450" y="4787900"/>
          <p14:tracePt t="141332" x="6775450" y="4781550"/>
          <p14:tracePt t="141339" x="6781800" y="4775200"/>
          <p14:tracePt t="141732" x="6781800" y="4787900"/>
          <p14:tracePt t="141739" x="6775450" y="4851400"/>
          <p14:tracePt t="141748" x="6775450" y="4876800"/>
          <p14:tracePt t="141756" x="6756400" y="4927600"/>
          <p14:tracePt t="141772" x="6731000" y="5022850"/>
          <p14:tracePt t="141789" x="6711950" y="5092700"/>
          <p14:tracePt t="141805" x="6699250" y="5156200"/>
          <p14:tracePt t="141822" x="6699250" y="5175250"/>
          <p14:tracePt t="141964" x="6699250" y="5187950"/>
          <p14:tracePt t="141971" x="6705600" y="5194300"/>
          <p14:tracePt t="141996" x="6711950" y="5194300"/>
          <p14:tracePt t="142015" x="6718300" y="5194300"/>
          <p14:tracePt t="142022" x="6724650" y="5194300"/>
          <p14:tracePt t="142023" x="6750050" y="5194300"/>
          <p14:tracePt t="142039" x="6819900" y="5187950"/>
          <p14:tracePt t="142056" x="6946900" y="5137150"/>
          <p14:tracePt t="142072" x="7029450" y="5080000"/>
          <p14:tracePt t="142089" x="7086600" y="5029200"/>
          <p14:tracePt t="142105" x="7143750" y="4997450"/>
          <p14:tracePt t="142122" x="7175500" y="4965700"/>
          <p14:tracePt t="142139" x="7226300" y="4914900"/>
          <p14:tracePt t="142156" x="7245350" y="4902200"/>
          <p14:tracePt t="142172" x="7264400" y="4883150"/>
          <p14:tracePt t="142189" x="7283450" y="4851400"/>
          <p14:tracePt t="142205" x="7296150" y="4832350"/>
          <p14:tracePt t="142222" x="7315200" y="4800600"/>
          <p14:tracePt t="142239" x="7334250" y="4775200"/>
          <p14:tracePt t="142256" x="7359650" y="4756150"/>
          <p14:tracePt t="142273" x="7372350" y="4730750"/>
          <p14:tracePt t="142289" x="7391400" y="4711700"/>
          <p14:tracePt t="142306" x="7404100" y="4692650"/>
          <p14:tracePt t="142323" x="7404100" y="4686300"/>
          <p14:tracePt t="142387" x="7416800" y="4686300"/>
          <p14:tracePt t="142396" x="7423150" y="4686300"/>
          <p14:tracePt t="142404" x="7423150" y="4705350"/>
          <p14:tracePt t="142422" x="7442200" y="4775200"/>
          <p14:tracePt t="142424" x="7442200" y="4845050"/>
          <p14:tracePt t="142439" x="7442200" y="4889500"/>
          <p14:tracePt t="142456" x="7442200" y="4972050"/>
          <p14:tracePt t="142473" x="7461250" y="5010150"/>
          <p14:tracePt t="142489" x="7473950" y="5035550"/>
          <p14:tracePt t="142506" x="7480300" y="5067300"/>
          <p14:tracePt t="142523" x="7499350" y="5105400"/>
          <p14:tracePt t="142540" x="7537450" y="5162550"/>
          <p14:tracePt t="142556" x="7594600" y="5257800"/>
          <p14:tracePt t="142573" x="7651750" y="5321300"/>
          <p14:tracePt t="142589" x="7677150" y="5353050"/>
          <p14:tracePt t="142606" x="7702550" y="5372100"/>
          <p14:tracePt t="142623" x="7721600" y="5372100"/>
          <p14:tracePt t="142640" x="7759700" y="5372100"/>
          <p14:tracePt t="142657" x="7791450" y="5327650"/>
          <p14:tracePt t="142673" x="7810500" y="5264150"/>
          <p14:tracePt t="142690" x="7829550" y="5219700"/>
          <p14:tracePt t="142706" x="7848600" y="5086350"/>
          <p14:tracePt t="142724" x="7848600" y="5016500"/>
          <p14:tracePt t="142740" x="7848600" y="4965700"/>
          <p14:tracePt t="142756" x="7848600" y="4921250"/>
          <p14:tracePt t="142774" x="7848600" y="4902200"/>
          <p14:tracePt t="142790" x="7848600" y="4876800"/>
          <p14:tracePt t="142807" x="7848600" y="4857750"/>
          <p14:tracePt t="142823" x="7842250" y="4851400"/>
          <p14:tracePt t="142876" x="7829550" y="4851400"/>
          <p14:tracePt t="142883" x="7816850" y="4864100"/>
          <p14:tracePt t="142891" x="7797800" y="4883150"/>
          <p14:tracePt t="142892" x="7785100" y="4902200"/>
          <p14:tracePt t="142907" x="7721600" y="5003800"/>
          <p14:tracePt t="142924" x="7721600" y="5124450"/>
          <p14:tracePt t="142940" x="7721600" y="5232400"/>
          <p14:tracePt t="142957" x="7734300" y="5340350"/>
          <p14:tracePt t="142973" x="7759700" y="5403850"/>
          <p14:tracePt t="142990" x="7785100" y="5448300"/>
          <p14:tracePt t="143007" x="7854950" y="5549900"/>
          <p14:tracePt t="143024" x="7981950" y="5632450"/>
          <p14:tracePt t="143040" x="8083550" y="5676900"/>
          <p14:tracePt t="143057" x="8197850" y="5708650"/>
          <p14:tracePt t="143057" x="8255000" y="5708650"/>
          <p14:tracePt t="143075" x="8331200" y="5708650"/>
          <p14:tracePt t="143090" x="8451850" y="5708650"/>
          <p14:tracePt t="143107" x="8591550" y="5607050"/>
          <p14:tracePt t="143125" x="8648700" y="5530850"/>
          <p14:tracePt t="143140" x="8686800" y="5448300"/>
          <p14:tracePt t="143157" x="8731250" y="5340350"/>
          <p14:tracePt t="143174" x="8737600" y="5207000"/>
          <p14:tracePt t="143190" x="8763000" y="5073650"/>
          <p14:tracePt t="143208" x="8788400" y="4933950"/>
          <p14:tracePt t="143224" x="8794750" y="4756150"/>
          <p14:tracePt t="143241" x="8794750" y="4584700"/>
          <p14:tracePt t="143257" x="8794750" y="4400550"/>
          <p14:tracePt t="143274" x="8769350" y="4254500"/>
          <p14:tracePt t="143291" x="8693150" y="4140200"/>
          <p14:tracePt t="143307" x="8559800" y="4025900"/>
          <p14:tracePt t="143324" x="8477250" y="4000500"/>
          <p14:tracePt t="143341" x="8401050" y="3987800"/>
          <p14:tracePt t="143357" x="8312150" y="3981450"/>
          <p14:tracePt t="143374" x="8223250" y="3981450"/>
          <p14:tracePt t="143391" x="8121650" y="3968750"/>
          <p14:tracePt t="143408" x="7988300" y="3962400"/>
          <p14:tracePt t="143424" x="7880350" y="3962400"/>
          <p14:tracePt t="143442" x="7791450" y="3962400"/>
          <p14:tracePt t="143458" x="7766050" y="3962400"/>
          <p14:tracePt t="143474" x="7740650" y="3975100"/>
          <p14:tracePt t="143491" x="7702550" y="4006850"/>
          <p14:tracePt t="143508" x="7664450" y="4064000"/>
          <p14:tracePt t="143524" x="7645400" y="4133850"/>
          <p14:tracePt t="143541" x="7620000" y="4229100"/>
          <p14:tracePt t="143558" x="7581900" y="4356100"/>
          <p14:tracePt t="143575" x="7543800" y="4464050"/>
          <p14:tracePt t="143591" x="7505700" y="4584700"/>
          <p14:tracePt t="143608" x="7473950" y="4667250"/>
          <p14:tracePt t="143625" x="7442200" y="4749800"/>
          <p14:tracePt t="143641" x="7385050" y="4857750"/>
          <p14:tracePt t="143658" x="7353300" y="5003800"/>
          <p14:tracePt t="143675" x="7346950" y="5137150"/>
          <p14:tracePt t="143692" x="7340600" y="5213350"/>
          <p14:tracePt t="143708" x="7315200" y="5295900"/>
          <p14:tracePt t="143725" x="7308850" y="5372100"/>
          <p14:tracePt t="143741" x="7308850" y="5429250"/>
          <p14:tracePt t="143758" x="7308850" y="5499100"/>
          <p14:tracePt t="143775" x="7308850" y="5562600"/>
          <p14:tracePt t="143792" x="7308850" y="5651500"/>
          <p14:tracePt t="143808" x="7308850" y="5721350"/>
          <p14:tracePt t="143825" x="7321550" y="5778500"/>
          <p14:tracePt t="143841" x="7385050" y="5892800"/>
          <p14:tracePt t="143859" x="7416800" y="5930900"/>
          <p14:tracePt t="143875" x="7467600" y="5988050"/>
          <p14:tracePt t="143892" x="7505700" y="6013450"/>
          <p14:tracePt t="143909" x="7575550" y="6038850"/>
          <p14:tracePt t="143925" x="7670800" y="6070600"/>
          <p14:tracePt t="143942" x="7766050" y="6070600"/>
          <p14:tracePt t="143959" x="7880350" y="6076950"/>
          <p14:tracePt t="143975" x="8007350" y="6076950"/>
          <p14:tracePt t="143992" x="8178800" y="6076950"/>
          <p14:tracePt t="144009" x="8312150" y="6076950"/>
          <p14:tracePt t="144025" x="8432800" y="6064250"/>
          <p14:tracePt t="144042" x="8502650" y="6013450"/>
          <p14:tracePt t="144058" x="8559800" y="5943600"/>
          <p14:tracePt t="144076" x="8610600" y="5886450"/>
          <p14:tracePt t="144092" x="8648700" y="5822950"/>
          <p14:tracePt t="144109" x="8674100" y="5772150"/>
          <p14:tracePt t="144125" x="8699500" y="5676900"/>
          <p14:tracePt t="144142" x="8718550" y="5607050"/>
          <p14:tracePt t="144159" x="8718550" y="5518150"/>
          <p14:tracePt t="144176" x="8718550" y="5429250"/>
          <p14:tracePt t="144192" x="8718550" y="5353050"/>
          <p14:tracePt t="144209" x="8718550" y="5283200"/>
          <p14:tracePt t="144225" x="8724900" y="5226050"/>
          <p14:tracePt t="144242" x="8724900" y="5175250"/>
          <p14:tracePt t="144259" x="8724900" y="5029200"/>
          <p14:tracePt t="144276" x="8718550" y="4940300"/>
          <p14:tracePt t="144293" x="8680450" y="4832350"/>
          <p14:tracePt t="144309" x="8642350" y="4762500"/>
          <p14:tracePt t="144326" x="8610600" y="4686300"/>
          <p14:tracePt t="144343" x="8566150" y="4629150"/>
          <p14:tracePt t="144359" x="8540750" y="4584700"/>
          <p14:tracePt t="144376" x="8515350" y="4559300"/>
          <p14:tracePt t="144393" x="8489950" y="4533900"/>
          <p14:tracePt t="144409" x="8458200" y="4514850"/>
          <p14:tracePt t="144426" x="8413750" y="4476750"/>
          <p14:tracePt t="144443" x="8375650" y="4470400"/>
          <p14:tracePt t="144460" x="8312150" y="4457700"/>
          <p14:tracePt t="144476" x="8235950" y="4438650"/>
          <p14:tracePt t="144493" x="8159750" y="4425950"/>
          <p14:tracePt t="144510" x="8064500" y="4413250"/>
          <p14:tracePt t="144526" x="8001000" y="4413250"/>
          <p14:tracePt t="144543" x="7912100" y="4413250"/>
          <p14:tracePt t="144559" x="7835900" y="4413250"/>
          <p14:tracePt t="144576" x="7766050" y="4413250"/>
          <p14:tracePt t="144593" x="7651750" y="4464050"/>
          <p14:tracePt t="144609" x="7562850" y="4521200"/>
          <p14:tracePt t="144626" x="7467600" y="4578350"/>
          <p14:tracePt t="144643" x="7340600" y="4673600"/>
          <p14:tracePt t="144660" x="7264400" y="4737100"/>
          <p14:tracePt t="144676" x="7213600" y="4813300"/>
          <p14:tracePt t="144693" x="7175500" y="4876800"/>
          <p14:tracePt t="144710" x="7118350" y="4953000"/>
          <p14:tracePt t="144726" x="7086600" y="5003800"/>
          <p14:tracePt t="144743" x="7061200" y="5092700"/>
          <p14:tracePt t="144760" x="7042150" y="5187950"/>
          <p14:tracePt t="144777" x="7023100" y="5289550"/>
          <p14:tracePt t="144793" x="7010400" y="5378450"/>
          <p14:tracePt t="144826" x="7010400" y="5518150"/>
          <p14:tracePt t="144828" x="7010400" y="5632450"/>
          <p14:tracePt t="144844" x="7035800" y="5746750"/>
          <p14:tracePt t="144860" x="7080250" y="5810250"/>
          <p14:tracePt t="144877" x="7118350" y="5861050"/>
          <p14:tracePt t="144893" x="7162800" y="5892800"/>
          <p14:tracePt t="144910" x="7213600" y="5949950"/>
          <p14:tracePt t="144927" x="7277100" y="5994400"/>
          <p14:tracePt t="144944" x="7372350" y="6032500"/>
          <p14:tracePt t="144960" x="7512050" y="6083300"/>
          <p14:tracePt t="144977" x="7613650" y="6115050"/>
          <p14:tracePt t="144993" x="7747000" y="6134100"/>
          <p14:tracePt t="145010" x="7848600" y="6146800"/>
          <p14:tracePt t="145027" x="8013700" y="6165850"/>
          <p14:tracePt t="145044" x="8115300" y="6172200"/>
          <p14:tracePt t="145060" x="8235950" y="6172200"/>
          <p14:tracePt t="145077" x="8337550" y="6134100"/>
          <p14:tracePt t="145094" x="8394700" y="6096000"/>
          <p14:tracePt t="145111" x="8489950" y="6013450"/>
          <p14:tracePt t="145127" x="8547100" y="5949950"/>
          <p14:tracePt t="145144" x="8597900" y="5886450"/>
          <p14:tracePt t="145160" x="8674100" y="5797550"/>
          <p14:tracePt t="145177" x="8731250" y="5708650"/>
          <p14:tracePt t="145194" x="8782050" y="5581650"/>
          <p14:tracePt t="145211" x="8826500" y="5403850"/>
          <p14:tracePt t="145228" x="8909050" y="5168900"/>
          <p14:tracePt t="145244" x="8940800" y="5035550"/>
          <p14:tracePt t="145260" x="8966200" y="4889500"/>
          <p14:tracePt t="145277" x="8991600" y="4775200"/>
          <p14:tracePt t="145294" x="8991600" y="4730750"/>
          <p14:tracePt t="145311" x="8991600" y="4673600"/>
          <p14:tracePt t="145327" x="8985250" y="4603750"/>
          <p14:tracePt t="145344" x="8947150" y="4521200"/>
          <p14:tracePt t="145361" x="8915400" y="4457700"/>
          <p14:tracePt t="145377" x="8883650" y="4400550"/>
          <p14:tracePt t="145394" x="8851900" y="4368800"/>
          <p14:tracePt t="145411" x="8794750" y="4286250"/>
          <p14:tracePt t="145428" x="8712200" y="4216400"/>
          <p14:tracePt t="145444" x="8616950" y="4159250"/>
          <p14:tracePt t="145461" x="8528050" y="4121150"/>
          <p14:tracePt t="145478" x="8451850" y="4089400"/>
          <p14:tracePt t="145494" x="8382000" y="4057650"/>
          <p14:tracePt t="145511" x="8337550" y="4051300"/>
          <p14:tracePt t="145528" x="8274050" y="4044950"/>
          <p14:tracePt t="145544" x="8185150" y="4044950"/>
          <p14:tracePt t="145561" x="8121650" y="4044950"/>
          <p14:tracePt t="145578" x="8032750" y="4044950"/>
          <p14:tracePt t="145594" x="7918450" y="4044950"/>
          <p14:tracePt t="145612" x="7854950" y="4070350"/>
          <p14:tracePt t="145629" x="7772400" y="4102100"/>
          <p14:tracePt t="145644" x="7721600" y="4121150"/>
          <p14:tracePt t="145661" x="7670800" y="4178300"/>
          <p14:tracePt t="145678" x="7632700" y="4216400"/>
          <p14:tracePt t="145695" x="7588250" y="4286250"/>
          <p14:tracePt t="145711" x="7512050" y="4394200"/>
          <p14:tracePt t="145728" x="7435850" y="4508500"/>
          <p14:tracePt t="145745" x="7359650" y="4610100"/>
          <p14:tracePt t="145762" x="7270750" y="4730750"/>
          <p14:tracePt t="145778" x="7207250" y="4806950"/>
          <p14:tracePt t="145795" x="7112000" y="5016500"/>
          <p14:tracePt t="145813" x="7086600" y="5118100"/>
          <p14:tracePt t="145828" x="7061200" y="5238750"/>
          <p14:tracePt t="145845" x="7048500" y="5365750"/>
          <p14:tracePt t="145861" x="7048500" y="5473700"/>
          <p14:tracePt t="145878" x="7048500" y="5594350"/>
          <p14:tracePt t="145895" x="7054850" y="5695950"/>
          <p14:tracePt t="145911" x="7092950" y="5759450"/>
          <p14:tracePt t="145928" x="7131050" y="5835650"/>
          <p14:tracePt t="145945" x="7188200" y="5899150"/>
          <p14:tracePt t="145962" x="7277100" y="5930900"/>
          <p14:tracePt t="145978" x="7442200" y="5962650"/>
          <p14:tracePt t="145995" x="7550150" y="5962650"/>
          <p14:tracePt t="146012" x="7658100" y="5930900"/>
          <p14:tracePt t="146029" x="7759700" y="5873750"/>
          <p14:tracePt t="146045" x="7880350" y="5797550"/>
          <p14:tracePt t="146062" x="7956550" y="5740400"/>
          <p14:tracePt t="146078" x="8020050" y="5670550"/>
          <p14:tracePt t="146096" x="8108950" y="5594350"/>
          <p14:tracePt t="146112" x="8147050" y="5518150"/>
          <p14:tracePt t="146129" x="8191500" y="5441950"/>
          <p14:tracePt t="146145" x="8210550" y="5378450"/>
          <p14:tracePt t="146162" x="8223250" y="5314950"/>
          <p14:tracePt t="146179" x="8242300" y="5200650"/>
          <p14:tracePt t="146197" x="8261350" y="5143500"/>
          <p14:tracePt t="146212" x="8274050" y="5067300"/>
          <p14:tracePt t="146229" x="8280400" y="4984750"/>
          <p14:tracePt t="146245" x="8312150" y="4914900"/>
          <p14:tracePt t="146262" x="8318500" y="4876800"/>
          <p14:tracePt t="146279" x="8324850" y="4838700"/>
          <p14:tracePt t="146296" x="8331200" y="4813300"/>
          <p14:tracePt t="146312" x="8331200" y="4794250"/>
          <p14:tracePt t="146329" x="8331200" y="4781550"/>
          <p14:tracePt t="146346" x="8324850" y="4743450"/>
          <p14:tracePt t="146363" x="8299450" y="4724400"/>
          <p14:tracePt t="146379" x="8229600" y="4686300"/>
          <p14:tracePt t="146396" x="8140700" y="4648200"/>
          <p14:tracePt t="146412" x="8096250" y="4622800"/>
          <p14:tracePt t="146429" x="8039100" y="4603750"/>
          <p14:tracePt t="146446" x="7962900" y="4572000"/>
          <p14:tracePt t="146463" x="7905750" y="4552950"/>
          <p14:tracePt t="146479" x="7829550" y="4527550"/>
          <p14:tracePt t="146496" x="7778750" y="4521200"/>
          <p14:tracePt t="146512" x="7708900" y="4502150"/>
          <p14:tracePt t="146530" x="7588250" y="4483100"/>
          <p14:tracePt t="146546" x="7480300" y="4457700"/>
          <p14:tracePt t="146563" x="7340600" y="4445000"/>
          <p14:tracePt t="146580" x="7296150" y="4445000"/>
          <p14:tracePt t="146596" x="7245350" y="4457700"/>
          <p14:tracePt t="146613" x="7194550" y="4495800"/>
          <p14:tracePt t="146630" x="7118350" y="4565650"/>
          <p14:tracePt t="146646" x="7061200" y="4648200"/>
          <p14:tracePt t="146663" x="6997700" y="4730750"/>
          <p14:tracePt t="146679" x="6946900" y="4832350"/>
          <p14:tracePt t="146696" x="6896100" y="4933950"/>
          <p14:tracePt t="146713" x="6838950" y="5035550"/>
          <p14:tracePt t="146730" x="6807200" y="5137150"/>
          <p14:tracePt t="146746" x="6731000" y="5340350"/>
          <p14:tracePt t="146764" x="6718300" y="5435600"/>
          <p14:tracePt t="146780" x="6699250" y="5543550"/>
          <p14:tracePt t="146797" x="6699250" y="5664200"/>
          <p14:tracePt t="146813" x="6699250" y="5772150"/>
          <p14:tracePt t="146830" x="6699250" y="5842000"/>
          <p14:tracePt t="146847" x="6699250" y="5886450"/>
          <p14:tracePt t="146863" x="6731000" y="5956300"/>
          <p14:tracePt t="146880" x="6794500" y="6000750"/>
          <p14:tracePt t="146897" x="6870700" y="6045200"/>
          <p14:tracePt t="146913" x="6934200" y="6083300"/>
          <p14:tracePt t="146930" x="7023100" y="6121400"/>
          <p14:tracePt t="146947" x="7213600" y="6165850"/>
          <p14:tracePt t="146965" x="7359650" y="6191250"/>
          <p14:tracePt t="146980" x="7486650" y="6191250"/>
          <p14:tracePt t="146997" x="7607300" y="6191250"/>
          <p14:tracePt t="147013" x="7727950" y="6191250"/>
          <p14:tracePt t="147030" x="7835900" y="6159500"/>
          <p14:tracePt t="147047" x="7937500" y="6102350"/>
          <p14:tracePt t="147063" x="8032750" y="6013450"/>
          <p14:tracePt t="147080" x="8102600" y="5949950"/>
          <p14:tracePt t="147097" x="8172450" y="5873750"/>
          <p14:tracePt t="147114" x="8216900" y="5803900"/>
          <p14:tracePt t="147131" x="8274050" y="5715000"/>
          <p14:tracePt t="147147" x="8331200" y="5588000"/>
          <p14:tracePt t="147164" x="8382000" y="5511800"/>
          <p14:tracePt t="147180" x="8458200" y="5391150"/>
          <p14:tracePt t="147197" x="8528050" y="5289550"/>
          <p14:tracePt t="147214" x="8578850" y="5226050"/>
          <p14:tracePt t="147230" x="8629650" y="5137150"/>
          <p14:tracePt t="147247" x="8648700" y="5035550"/>
          <p14:tracePt t="147264" x="8674100" y="4953000"/>
          <p14:tracePt t="147280" x="8693150" y="4883150"/>
          <p14:tracePt t="147297" x="8693150" y="4832350"/>
          <p14:tracePt t="147314" x="8693150" y="4768850"/>
          <p14:tracePt t="147314" x="8693150" y="4743450"/>
          <p14:tracePt t="147332" x="8680450" y="4686300"/>
          <p14:tracePt t="147348" x="8655050" y="4648200"/>
          <p14:tracePt t="147364" x="8578850" y="4572000"/>
          <p14:tracePt t="147381" x="8451850" y="4483100"/>
          <p14:tracePt t="147398" x="8293100" y="4381500"/>
          <p14:tracePt t="147414" x="8134350" y="4324350"/>
          <p14:tracePt t="147431" x="7975600" y="4279900"/>
          <p14:tracePt t="147448" x="7810500" y="4235450"/>
          <p14:tracePt t="147464" x="7702550" y="4229100"/>
          <p14:tracePt t="147481" x="7620000" y="4222750"/>
          <p14:tracePt t="147498" x="7543800" y="4222750"/>
          <p14:tracePt t="147514" x="7442200" y="4222750"/>
          <p14:tracePt t="147532" x="7334250" y="4273550"/>
          <p14:tracePt t="147548" x="7251700" y="4318000"/>
          <p14:tracePt t="147564" x="7169150" y="4381500"/>
          <p14:tracePt t="147581" x="7073900" y="4464050"/>
          <p14:tracePt t="147598" x="7010400" y="4521200"/>
          <p14:tracePt t="147614" x="6959600" y="4572000"/>
          <p14:tracePt t="147631" x="6883400" y="4679950"/>
          <p14:tracePt t="147648" x="6826250" y="4756150"/>
          <p14:tracePt t="147664" x="6800850" y="4883150"/>
          <p14:tracePt t="147681" x="6775450" y="5022850"/>
          <p14:tracePt t="147698" x="6775450" y="5232400"/>
          <p14:tracePt t="147715" x="6762750" y="5410200"/>
          <p14:tracePt t="147732" x="6762750" y="5505450"/>
          <p14:tracePt t="147749" x="6762750" y="5568950"/>
          <p14:tracePt t="147765" x="6762750" y="5632450"/>
          <p14:tracePt t="147781" x="6788150" y="5695950"/>
          <p14:tracePt t="147798" x="6851650" y="5772150"/>
          <p14:tracePt t="147815" x="6902450" y="5816600"/>
          <p14:tracePt t="147832" x="6965950" y="5873750"/>
          <p14:tracePt t="147850" x="7061200" y="5892800"/>
          <p14:tracePt t="147866" x="7213600" y="5918200"/>
          <p14:tracePt t="147883" x="7385050" y="5918200"/>
          <p14:tracePt t="147899" x="7537450" y="5918200"/>
          <p14:tracePt t="147916" x="7747000" y="5829300"/>
          <p14:tracePt t="147933" x="7861300" y="5753100"/>
          <p14:tracePt t="147949" x="7975600" y="5683250"/>
          <p14:tracePt t="147966" x="8070850" y="5581650"/>
          <p14:tracePt t="147983" x="8166100" y="5461000"/>
          <p14:tracePt t="147999" x="8255000" y="5327650"/>
          <p14:tracePt t="148017" x="8331200" y="5219700"/>
          <p14:tracePt t="148033" x="8420100" y="5111750"/>
          <p14:tracePt t="148049" x="8496300" y="5010150"/>
          <p14:tracePt t="148066" x="8521700" y="4876800"/>
          <p14:tracePt t="148083" x="8572500" y="4762500"/>
          <p14:tracePt t="148100" x="8616950" y="4629150"/>
          <p14:tracePt t="148117" x="8623300" y="4540250"/>
          <p14:tracePt t="148133" x="8623300" y="4476750"/>
          <p14:tracePt t="148150" x="8585200" y="4362450"/>
          <p14:tracePt t="148166" x="8521700" y="4260850"/>
          <p14:tracePt t="148183" x="8445500" y="4210050"/>
          <p14:tracePt t="148199" x="8388350" y="4165600"/>
          <p14:tracePt t="148216" x="8293100" y="4127500"/>
          <p14:tracePt t="148233" x="8159750" y="4070350"/>
          <p14:tracePt t="148250" x="8001000" y="4025900"/>
          <p14:tracePt t="148266" x="7804150" y="4000500"/>
          <p14:tracePt t="148283" x="7594600" y="3962400"/>
          <p14:tracePt t="148300" x="7321550" y="3956050"/>
          <p14:tracePt t="148317" x="7156450" y="3956050"/>
          <p14:tracePt t="148333" x="7061200" y="3956050"/>
          <p14:tracePt t="148351" x="6965950" y="3994150"/>
          <p14:tracePt t="148367" x="6883400" y="4083050"/>
          <p14:tracePt t="148383" x="6838950" y="4152900"/>
          <p14:tracePt t="148400" x="6775450" y="4260850"/>
          <p14:tracePt t="148417" x="6718300" y="4381500"/>
          <p14:tracePt t="148434" x="6686550" y="4483100"/>
          <p14:tracePt t="148450" x="6654800" y="4610100"/>
          <p14:tracePt t="148467" x="6610350" y="4749800"/>
          <p14:tracePt t="148485" x="6584950" y="4819650"/>
          <p14:tracePt t="148501" x="6565900" y="4921250"/>
          <p14:tracePt t="148517" x="6546850" y="5105400"/>
          <p14:tracePt t="148534" x="6546850" y="5289550"/>
          <p14:tracePt t="148550" x="6546850" y="5473700"/>
          <p14:tracePt t="148567" x="6584950" y="5689600"/>
          <p14:tracePt t="148584" x="6623050" y="5924550"/>
          <p14:tracePt t="148600" x="6654800" y="5988050"/>
          <p14:tracePt t="148617" x="6692900" y="6070600"/>
          <p14:tracePt t="148634" x="6750050" y="6127750"/>
          <p14:tracePt t="148651" x="6819900" y="6210300"/>
          <p14:tracePt t="148667" x="6896100" y="6254750"/>
          <p14:tracePt t="148684" x="6991350" y="6280150"/>
          <p14:tracePt t="148700" x="7219950" y="6261100"/>
          <p14:tracePt t="148718" x="7359650" y="6191250"/>
          <p14:tracePt t="148734" x="7480300" y="6076950"/>
          <p14:tracePt t="148751" x="7550150" y="5988050"/>
          <p14:tracePt t="148767" x="7651750" y="5892800"/>
          <p14:tracePt t="148785" x="7715250" y="5810250"/>
          <p14:tracePt t="148801" x="7785100" y="5702300"/>
          <p14:tracePt t="148817" x="7835900" y="5600700"/>
          <p14:tracePt t="148834" x="7912100" y="5492750"/>
          <p14:tracePt t="148851" x="7962900" y="5359400"/>
          <p14:tracePt t="148851" x="7981950" y="5283200"/>
          <p14:tracePt t="148868" x="8007350" y="5232400"/>
          <p14:tracePt t="148884" x="8108950" y="5054600"/>
          <p14:tracePt t="148902" x="8159750" y="4921250"/>
          <p14:tracePt t="148918" x="8197850" y="4832350"/>
          <p14:tracePt t="148934" x="8216900" y="4768850"/>
          <p14:tracePt t="148951" x="8216900" y="4711700"/>
          <p14:tracePt t="148968" x="8216900" y="4673600"/>
          <p14:tracePt t="148985" x="8210550" y="4635500"/>
          <p14:tracePt t="149001" x="8108950" y="4578350"/>
          <p14:tracePt t="149018" x="7988300" y="4540250"/>
          <p14:tracePt t="149034" x="7854950" y="4533900"/>
          <p14:tracePt t="149051" x="7702550" y="4527550"/>
          <p14:tracePt t="149068" x="7512050" y="4527550"/>
          <p14:tracePt t="149085" x="7239000" y="4527550"/>
          <p14:tracePt t="149101" x="7086600" y="4527550"/>
          <p14:tracePt t="149118" x="6940550" y="4559300"/>
          <p14:tracePt t="149134" x="6832600" y="4635500"/>
          <p14:tracePt t="149151" x="6737350" y="4711700"/>
          <p14:tracePt t="149168" x="6661150" y="4819650"/>
          <p14:tracePt t="149185" x="6635750" y="4933950"/>
          <p14:tracePt t="149201" x="6610350" y="5086350"/>
          <p14:tracePt t="149218" x="6591300" y="5232400"/>
          <p14:tracePt t="149235" x="6584950" y="5359400"/>
          <p14:tracePt t="149252" x="6584950" y="5511800"/>
          <p14:tracePt t="149268" x="6642100" y="5664200"/>
          <p14:tracePt t="149285" x="6699250" y="5772150"/>
          <p14:tracePt t="149301" x="6781800" y="5842000"/>
          <p14:tracePt t="149318" x="6889750" y="5911850"/>
          <p14:tracePt t="149335" x="7054850" y="5962650"/>
          <p14:tracePt t="149351" x="7232650" y="6000750"/>
          <p14:tracePt t="149368" x="7461250" y="6026150"/>
          <p14:tracePt t="149385" x="7664450" y="6026150"/>
          <p14:tracePt t="149402" x="7797800" y="6026150"/>
          <p14:tracePt t="149419" x="7912100" y="5981700"/>
          <p14:tracePt t="149435" x="7994650" y="5892800"/>
          <p14:tracePt t="149452" x="8045450" y="5791200"/>
          <p14:tracePt t="149469" x="8077200" y="5695950"/>
          <p14:tracePt t="149485" x="8140700" y="5549900"/>
          <p14:tracePt t="149502" x="8197850" y="5435600"/>
          <p14:tracePt t="149518" x="8255000" y="5314950"/>
          <p14:tracePt t="149535" x="8312150" y="5219700"/>
          <p14:tracePt t="149552" x="8337550" y="5105400"/>
          <p14:tracePt t="149569" x="8356600" y="5016500"/>
          <p14:tracePt t="149586" x="8356600" y="4965700"/>
          <p14:tracePt t="149602" x="8356600" y="4914900"/>
          <p14:tracePt t="149619" x="8356600" y="4876800"/>
          <p14:tracePt t="149635" x="8312150" y="4832350"/>
          <p14:tracePt t="149652" x="8274050" y="4806950"/>
          <p14:tracePt t="149669" x="8039100" y="4737100"/>
          <p14:tracePt t="149686" x="7842250" y="4692650"/>
          <p14:tracePt t="149702" x="7677150" y="4673600"/>
          <p14:tracePt t="149719" x="7569200" y="4673600"/>
          <p14:tracePt t="149736" x="7493000" y="4673600"/>
          <p14:tracePt t="149752" x="7423150" y="4673600"/>
          <p14:tracePt t="149769" x="7359650" y="4673600"/>
          <p14:tracePt t="149786" x="7327900" y="4673600"/>
          <p14:tracePt t="149802" x="7302500" y="4699000"/>
          <p14:tracePt t="149819" x="7258050" y="4819650"/>
          <p14:tracePt t="149837" x="7232650" y="4883150"/>
          <p14:tracePt t="149853" x="7226300" y="5073650"/>
          <p14:tracePt t="149870" x="7226300" y="5200650"/>
          <p14:tracePt t="149886" x="7226300" y="5321300"/>
          <p14:tracePt t="149903" x="7270750" y="5435600"/>
          <p14:tracePt t="149919" x="7308850" y="5505450"/>
          <p14:tracePt t="149936" x="7359650" y="5581650"/>
          <p14:tracePt t="149952" x="7404100" y="5607050"/>
          <p14:tracePt t="149969" x="7461250" y="5613400"/>
          <p14:tracePt t="149986" x="7493000" y="5613400"/>
          <p14:tracePt t="150003" x="7537450" y="5613400"/>
          <p14:tracePt t="150019" x="7569200" y="5607050"/>
          <p14:tracePt t="150036" x="7626350" y="5568950"/>
          <p14:tracePt t="150053" x="7651750" y="5530850"/>
          <p14:tracePt t="150069" x="7664450" y="5499100"/>
          <p14:tracePt t="150086" x="7670800" y="5480050"/>
          <p14:tracePt t="150103" x="7670800" y="5448300"/>
          <p14:tracePt t="150119" x="7670800" y="5429250"/>
          <p14:tracePt t="150136" x="7670800" y="5416550"/>
          <p14:tracePt t="150153" x="7670800" y="5403850"/>
          <p14:tracePt t="150169" x="7677150" y="5397500"/>
          <p14:tracePt t="150186" x="7677150" y="5391150"/>
          <p14:tracePt t="150203" x="7677150" y="5384800"/>
          <p14:tracePt t="150219" x="7664450" y="5365750"/>
          <p14:tracePt t="150237" x="7639050" y="5346700"/>
          <p14:tracePt t="150253" x="7569200" y="5314950"/>
          <p14:tracePt t="150270" x="7531100" y="5289550"/>
          <p14:tracePt t="150286" x="7493000" y="5264150"/>
          <p14:tracePt t="150303" x="7461250" y="5245100"/>
          <p14:tracePt t="150320" x="7423150" y="5226050"/>
          <p14:tracePt t="150337" x="7378700" y="5213350"/>
          <p14:tracePt t="150353" x="7359650" y="5207000"/>
          <p14:tracePt t="150370" x="7346950" y="5200650"/>
          <p14:tracePt t="150387" x="7334250" y="5194300"/>
          <p14:tracePt t="150387" x="0" y="0"/>
        </p14:tracePtLst>
        <p14:tracePtLst>
          <p14:tracePt t="160318" x="5746750" y="3886200"/>
          <p14:tracePt t="160478" x="5740400" y="3873500"/>
          <p14:tracePt t="160486" x="5695950" y="3873500"/>
          <p14:tracePt t="160502" x="5651500" y="3867150"/>
          <p14:tracePt t="160520" x="5632450" y="3867150"/>
          <p14:tracePt t="160525" x="5575300" y="3854450"/>
          <p14:tracePt t="160542" x="5492750" y="3848100"/>
          <p14:tracePt t="160557" x="5391150" y="3829050"/>
          <p14:tracePt t="160573" x="5232400" y="3829050"/>
          <p14:tracePt t="160590" x="5111750" y="3816350"/>
          <p14:tracePt t="160606" x="4978400" y="3816350"/>
          <p14:tracePt t="160622" x="4902200" y="3810000"/>
          <p14:tracePt t="160638" x="4806950" y="3790950"/>
          <p14:tracePt t="160638" x="4762500" y="3784600"/>
          <p14:tracePt t="160661" x="4711700" y="3778250"/>
          <p14:tracePt t="160670" x="4654550" y="3765550"/>
          <p14:tracePt t="160694" x="4610100" y="3765550"/>
          <p14:tracePt t="160704" x="4597400" y="3765550"/>
          <p14:tracePt t="160721" x="4552950" y="3771900"/>
          <p14:tracePt t="160737" x="4483100" y="3784600"/>
          <p14:tracePt t="160754" x="4356100" y="3835400"/>
          <p14:tracePt t="160770" x="4273550" y="3886200"/>
          <p14:tracePt t="160787" x="4184650" y="3949700"/>
          <p14:tracePt t="160804" x="4121150" y="3981450"/>
          <p14:tracePt t="160821" x="4076700" y="4019550"/>
          <p14:tracePt t="160837" x="4038600" y="4076700"/>
          <p14:tracePt t="160854" x="4006850" y="4152900"/>
          <p14:tracePt t="160871" x="3981450" y="4191000"/>
          <p14:tracePt t="160887" x="3943350" y="4241800"/>
          <p14:tracePt t="160904" x="3911600" y="4279900"/>
          <p14:tracePt t="160921" x="3879850" y="4311650"/>
          <p14:tracePt t="160937" x="3854450" y="4330700"/>
          <p14:tracePt t="160954" x="3835400" y="4349750"/>
          <p14:tracePt t="160971" x="3816350" y="4381500"/>
          <p14:tracePt t="160987" x="3790950" y="4419600"/>
          <p14:tracePt t="161005" x="3765550" y="4470400"/>
          <p14:tracePt t="161005" x="3765550" y="4495800"/>
          <p14:tracePt t="161022" x="3759200" y="4514850"/>
          <p14:tracePt t="161037" x="3746500" y="4610100"/>
          <p14:tracePt t="161054" x="3740150" y="4692650"/>
          <p14:tracePt t="161072" x="3740150" y="4737100"/>
          <p14:tracePt t="161087" x="3740150" y="4800600"/>
          <p14:tracePt t="161104" x="3740150" y="4908550"/>
          <p14:tracePt t="161121" x="3752850" y="4972050"/>
          <p14:tracePt t="161137" x="3771900" y="5035550"/>
          <p14:tracePt t="161154" x="3803650" y="5060950"/>
          <p14:tracePt t="161171" x="3848100" y="5080000"/>
          <p14:tracePt t="161188" x="3905250" y="5105400"/>
          <p14:tracePt t="161204" x="4038600" y="5137150"/>
          <p14:tracePt t="161222" x="4184650" y="5137150"/>
          <p14:tracePt t="161238" x="4305300" y="5137150"/>
          <p14:tracePt t="161254" x="4451350" y="5137150"/>
          <p14:tracePt t="161271" x="4514850" y="5143500"/>
          <p14:tracePt t="161288" x="4578350" y="5143500"/>
          <p14:tracePt t="161304" x="4610100" y="5149850"/>
          <p14:tracePt t="161321" x="4654550" y="5149850"/>
          <p14:tracePt t="161338" x="4705350" y="5149850"/>
          <p14:tracePt t="161354" x="4762500" y="5149850"/>
          <p14:tracePt t="161371" x="4813300" y="5149850"/>
          <p14:tracePt t="161388" x="4902200" y="5143500"/>
          <p14:tracePt t="161405" x="4978400" y="5130800"/>
          <p14:tracePt t="161422" x="4991100" y="5130800"/>
          <p14:tracePt t="161439" x="5035550" y="5124450"/>
          <p14:tracePt t="161455" x="5086350" y="5105400"/>
          <p14:tracePt t="161472" x="5162550" y="5067300"/>
          <p14:tracePt t="161488" x="5219700" y="5048250"/>
          <p14:tracePt t="161505" x="5270500" y="5016500"/>
          <p14:tracePt t="161522" x="5302250" y="5016500"/>
          <p14:tracePt t="161538" x="5314950" y="5010150"/>
          <p14:tracePt t="161555" x="5340350" y="4997450"/>
          <p14:tracePt t="161572" x="5384800" y="4978400"/>
          <p14:tracePt t="161588" x="5467350" y="4940300"/>
          <p14:tracePt t="161606" x="5486400" y="4921250"/>
          <p14:tracePt t="161622" x="5524500" y="4914900"/>
          <p14:tracePt t="161638" x="5530850" y="4908550"/>
          <p14:tracePt t="161655" x="5543550" y="4908550"/>
          <p14:tracePt t="161672" x="5575300" y="4908550"/>
          <p14:tracePt t="161689" x="5619750" y="4908550"/>
          <p14:tracePt t="161705" x="5689600" y="4908550"/>
          <p14:tracePt t="161722" x="5765800" y="4908550"/>
          <p14:tracePt t="161738" x="5842000" y="4908550"/>
          <p14:tracePt t="161755" x="5911850" y="4914900"/>
          <p14:tracePt t="161772" x="6019800" y="4933950"/>
          <p14:tracePt t="161789" x="6210300" y="4959350"/>
          <p14:tracePt t="161807" x="6343650" y="4965700"/>
          <p14:tracePt t="161822" x="6515100" y="4965700"/>
          <p14:tracePt t="161839" x="6654800" y="4965700"/>
          <p14:tracePt t="161855" x="6743700" y="4959350"/>
          <p14:tracePt t="161872" x="6813550" y="4946650"/>
          <p14:tracePt t="161889" x="6870700" y="4940300"/>
          <p14:tracePt t="161906" x="6908800" y="4927600"/>
          <p14:tracePt t="161922" x="6978650" y="4908550"/>
          <p14:tracePt t="161939" x="7016750" y="4889500"/>
          <p14:tracePt t="161955" x="7054850" y="4864100"/>
          <p14:tracePt t="161972" x="7086600" y="4845050"/>
          <p14:tracePt t="161989" x="7118350" y="4800600"/>
          <p14:tracePt t="162007" x="7143750" y="4762500"/>
          <p14:tracePt t="162022" x="7156450" y="4718050"/>
          <p14:tracePt t="162040" x="7175500" y="4686300"/>
          <p14:tracePt t="162056" x="7188200" y="4622800"/>
          <p14:tracePt t="162073" x="7188200" y="4559300"/>
          <p14:tracePt t="162089" x="7188200" y="4489450"/>
          <p14:tracePt t="162106" x="7188200" y="4445000"/>
          <p14:tracePt t="162122" x="7143750" y="4356100"/>
          <p14:tracePt t="162139" x="7086600" y="4267200"/>
          <p14:tracePt t="162156" x="7010400" y="4171950"/>
          <p14:tracePt t="162173" x="6921500" y="4070350"/>
          <p14:tracePt t="162189" x="6731000" y="3911600"/>
          <p14:tracePt t="162206" x="6591300" y="3835400"/>
          <p14:tracePt t="162223" x="6470650" y="3778250"/>
          <p14:tracePt t="162240" x="6311900" y="3708400"/>
          <p14:tracePt t="162256" x="6165850" y="3644900"/>
          <p14:tracePt t="162273" x="6000750" y="3594100"/>
          <p14:tracePt t="162289" x="5829300" y="3530600"/>
          <p14:tracePt t="162306" x="5664200" y="3479800"/>
          <p14:tracePt t="162323" x="5511800" y="3454400"/>
          <p14:tracePt t="162340" x="5327650" y="3435350"/>
          <p14:tracePt t="162356" x="5175250" y="3435350"/>
          <p14:tracePt t="162373" x="4984750" y="3435350"/>
          <p14:tracePt t="162390" x="4857750" y="3435350"/>
          <p14:tracePt t="162407" x="4699000" y="3460750"/>
          <p14:tracePt t="162423" x="4546600" y="3486150"/>
          <p14:tracePt t="162440" x="4419600" y="3524250"/>
          <p14:tracePt t="162456" x="4318000" y="3556000"/>
          <p14:tracePt t="162474" x="4260850" y="3587750"/>
          <p14:tracePt t="162490" x="4191000" y="3644900"/>
          <p14:tracePt t="162507" x="4114800" y="3689350"/>
          <p14:tracePt t="162523" x="4044950" y="3746500"/>
          <p14:tracePt t="162540" x="3962400" y="3816350"/>
          <p14:tracePt t="162556" x="3854450" y="3937000"/>
          <p14:tracePt t="162574" x="3784600" y="4076700"/>
          <p14:tracePt t="162590" x="3759200" y="4210050"/>
          <p14:tracePt t="162607" x="3752850" y="4375150"/>
          <p14:tracePt t="162623" x="3752850" y="4546600"/>
          <p14:tracePt t="162640" x="3752850" y="4679950"/>
          <p14:tracePt t="162657" x="3790950" y="4781550"/>
          <p14:tracePt t="162673" x="3854450" y="4908550"/>
          <p14:tracePt t="162690" x="3905250" y="5067300"/>
          <p14:tracePt t="162707" x="3956050" y="5175250"/>
          <p14:tracePt t="162723" x="4019550" y="5245100"/>
          <p14:tracePt t="162742" x="4038600" y="5264150"/>
          <p14:tracePt t="162757" x="4064000" y="5283200"/>
          <p14:tracePt t="162774" x="4095750" y="5283200"/>
          <p14:tracePt t="162790" x="4114800" y="5283200"/>
          <p14:tracePt t="162807" x="4133850" y="5283200"/>
          <p14:tracePt t="162824" x="4152900" y="5283200"/>
          <p14:tracePt t="162840" x="4165600" y="5283200"/>
          <p14:tracePt t="162857" x="4197350" y="5283200"/>
          <p14:tracePt t="162873" x="4260850" y="5276850"/>
          <p14:tracePt t="162890" x="4337050" y="5232400"/>
          <p14:tracePt t="162907" x="4406900" y="5187950"/>
          <p14:tracePt t="162924" x="4432300" y="5175250"/>
          <p14:tracePt t="162941" x="4476750" y="5149850"/>
          <p14:tracePt t="162958" x="4489450" y="5149850"/>
          <p14:tracePt t="162974" x="4495800" y="5143500"/>
          <p14:tracePt t="163013" x="4508500" y="5143500"/>
          <p14:tracePt t="163014" x="4514850" y="5143500"/>
          <p14:tracePt t="163029" x="4527550" y="5143500"/>
          <p14:tracePt t="163041" x="4552950" y="5130800"/>
          <p14:tracePt t="163057" x="4572000" y="5124450"/>
          <p14:tracePt t="163075" x="4578350" y="5124450"/>
          <p14:tracePt t="163091" x="4584700" y="5124450"/>
          <p14:tracePt t="163108" x="4591050" y="5124450"/>
          <p14:tracePt t="163205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270000" y="41275"/>
            <a:ext cx="6592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9pPr>
          </a:lstStyle>
          <a:p>
            <a:r>
              <a:rPr lang="en-US" altLang="en-US" sz="2800"/>
              <a:t>Planetary Exploration – Heat for Mars Rovers</a:t>
            </a:r>
          </a:p>
        </p:txBody>
      </p:sp>
      <p:pic>
        <p:nvPicPr>
          <p:cNvPr id="66563" name="Picture 11" descr="rover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5957888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2935288"/>
            <a:ext cx="4044950" cy="3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Rectangle 7"/>
          <p:cNvSpPr>
            <a:spLocks noChangeArrowheads="1"/>
          </p:cNvSpPr>
          <p:nvPr/>
        </p:nvSpPr>
        <p:spPr bwMode="auto">
          <a:xfrm>
            <a:off x="6329363" y="3030538"/>
            <a:ext cx="2819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9pPr>
          </a:lstStyle>
          <a:p>
            <a:r>
              <a:rPr lang="en-US" altLang="en-US" sz="2800"/>
              <a:t>8 LWRHUs</a:t>
            </a:r>
          </a:p>
          <a:p>
            <a:r>
              <a:rPr lang="en-US" altLang="en-US" sz="2800"/>
              <a:t>2.7g </a:t>
            </a:r>
            <a:r>
              <a:rPr lang="en-US" altLang="en-US" sz="2800" baseline="30000"/>
              <a:t>238</a:t>
            </a:r>
            <a:r>
              <a:rPr lang="en-US" altLang="en-US" sz="2800"/>
              <a:t>PuO</a:t>
            </a:r>
            <a:r>
              <a:rPr lang="en-US" altLang="en-US" sz="2800" baseline="-25000"/>
              <a:t>2</a:t>
            </a:r>
            <a:r>
              <a:rPr lang="en-US" altLang="en-US" sz="2800"/>
              <a:t> 1 Watt</a:t>
            </a:r>
          </a:p>
        </p:txBody>
      </p:sp>
      <p:pic>
        <p:nvPicPr>
          <p:cNvPr id="66566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630238"/>
            <a:ext cx="359568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Rectangle 14"/>
          <p:cNvSpPr>
            <a:spLocks noChangeArrowheads="1"/>
          </p:cNvSpPr>
          <p:nvPr/>
        </p:nvSpPr>
        <p:spPr bwMode="auto">
          <a:xfrm>
            <a:off x="0" y="3030538"/>
            <a:ext cx="1936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9pPr>
          </a:lstStyle>
          <a:p>
            <a:r>
              <a:rPr lang="en-US" altLang="en-US" sz="2800">
                <a:solidFill>
                  <a:srgbClr val="FFFF00"/>
                </a:solidFill>
              </a:rPr>
              <a:t>Twin Rovers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95"/>
    </mc:Choice>
    <mc:Fallback xmlns="">
      <p:transition spd="slow" advTm="49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89" x="7105650" y="4178300"/>
          <p14:tracePt t="4397" x="7118350" y="4178300"/>
          <p14:tracePt t="4397" x="7131050" y="4171950"/>
          <p14:tracePt t="4412" x="7194550" y="4127500"/>
          <p14:tracePt t="4428" x="7270750" y="4083050"/>
          <p14:tracePt t="4445" x="7308850" y="4044950"/>
          <p14:tracePt t="4461" x="7366000" y="4006850"/>
          <p14:tracePt t="4484" x="7378700" y="4000500"/>
          <p14:tracePt t="4509" x="7391400" y="3987800"/>
          <p14:tracePt t="4526" x="7404100" y="3975100"/>
          <p14:tracePt t="4532" x="7454900" y="3917950"/>
          <p14:tracePt t="4543" x="7480300" y="3879850"/>
          <p14:tracePt t="4565" x="7505700" y="3854450"/>
          <p14:tracePt t="4576" x="7518400" y="3841750"/>
          <p14:tracePt t="4596" x="7537450" y="3810000"/>
          <p14:tracePt t="4612" x="7556500" y="3790950"/>
          <p14:tracePt t="4629" x="7575550" y="3771900"/>
          <p14:tracePt t="4645" x="7607300" y="3714750"/>
          <p14:tracePt t="4645" x="7613650" y="3702050"/>
          <p14:tracePt t="4668" x="7645400" y="3657600"/>
          <p14:tracePt t="4685" x="7670800" y="3619500"/>
          <p14:tracePt t="4698" x="7696200" y="3575050"/>
          <p14:tracePt t="4710" x="7727950" y="3517900"/>
          <p14:tracePt t="4726" x="7766050" y="3454400"/>
          <p14:tracePt t="4743" x="7804150" y="3397250"/>
          <p14:tracePt t="4760" x="7835900" y="3321050"/>
          <p14:tracePt t="4776" x="7848600" y="3289300"/>
          <p14:tracePt t="4793" x="7854950" y="3238500"/>
          <p14:tracePt t="4810" x="7861300" y="3213100"/>
          <p14:tracePt t="4827" x="7861300" y="3162300"/>
          <p14:tracePt t="4844" x="7861300" y="3155950"/>
          <p14:tracePt t="4860" x="7848600" y="3105150"/>
          <p14:tracePt t="4877" x="7797800" y="3022600"/>
          <p14:tracePt t="4894" x="7766050" y="2984500"/>
          <p14:tracePt t="4910" x="7727950" y="2940050"/>
          <p14:tracePt t="4927" x="7683500" y="2914650"/>
          <p14:tracePt t="4943" x="7632700" y="2895600"/>
          <p14:tracePt t="4960" x="7550150" y="2851150"/>
          <p14:tracePt t="4977" x="7454900" y="2832100"/>
          <p14:tracePt t="4994" x="7321550" y="2794000"/>
          <p14:tracePt t="5010" x="7175500" y="2768600"/>
          <p14:tracePt t="5027" x="7023100" y="2743200"/>
          <p14:tracePt t="5044" x="6807200" y="2736850"/>
          <p14:tracePt t="5061" x="6718300" y="2736850"/>
          <p14:tracePt t="5077" x="6667500" y="2736850"/>
          <p14:tracePt t="5094" x="6616700" y="2736850"/>
          <p14:tracePt t="5110" x="6553200" y="2762250"/>
          <p14:tracePt t="5127" x="6496050" y="2800350"/>
          <p14:tracePt t="5144" x="6438900" y="2851150"/>
          <p14:tracePt t="5160" x="6375400" y="2901950"/>
          <p14:tracePt t="5178" x="6311900" y="2959100"/>
          <p14:tracePt t="5194" x="6254750" y="3009900"/>
          <p14:tracePt t="5210" x="6229350" y="3067050"/>
          <p14:tracePt t="5227" x="6197600" y="3111500"/>
          <p14:tracePt t="5244" x="6172200" y="3219450"/>
          <p14:tracePt t="5261" x="6153150" y="3327400"/>
          <p14:tracePt t="5277" x="6146800" y="3365500"/>
          <p14:tracePt t="5294" x="6146800" y="3441700"/>
          <p14:tracePt t="5311" x="6153150" y="3517900"/>
          <p14:tracePt t="5327" x="6197600" y="3575050"/>
          <p14:tracePt t="5344" x="6235700" y="3632200"/>
          <p14:tracePt t="5361" x="6267450" y="3670300"/>
          <p14:tracePt t="5377" x="6337300" y="3714750"/>
          <p14:tracePt t="5395" x="6432550" y="3765550"/>
          <p14:tracePt t="5411" x="6527800" y="3797300"/>
          <p14:tracePt t="5428" x="6673850" y="3835400"/>
          <p14:tracePt t="5444" x="6737350" y="3860800"/>
          <p14:tracePt t="5462" x="6832600" y="3905250"/>
          <p14:tracePt t="5478" x="6940550" y="3937000"/>
          <p14:tracePt t="5495" x="7061200" y="3962400"/>
          <p14:tracePt t="5512" x="7239000" y="4000500"/>
          <p14:tracePt t="5529" x="7423150" y="4032250"/>
          <p14:tracePt t="5545" x="7575550" y="4051300"/>
          <p14:tracePt t="5562" x="7721600" y="4070350"/>
          <p14:tracePt t="5579" x="7861300" y="4070350"/>
          <p14:tracePt t="5596" x="8013700" y="4070350"/>
          <p14:tracePt t="5612" x="8147050" y="4013200"/>
          <p14:tracePt t="5629" x="8197850" y="3968750"/>
          <p14:tracePt t="5645" x="8242300" y="3930650"/>
          <p14:tracePt t="5662" x="8267700" y="3879850"/>
          <p14:tracePt t="5679" x="8274050" y="3835400"/>
          <p14:tracePt t="5695" x="8280400" y="3771900"/>
          <p14:tracePt t="5712" x="8280400" y="3689350"/>
          <p14:tracePt t="5729" x="8280400" y="3657600"/>
          <p14:tracePt t="5746" x="8280400" y="3625850"/>
          <p14:tracePt t="5763" x="8280400" y="3575050"/>
          <p14:tracePt t="5779" x="8274050" y="3530600"/>
          <p14:tracePt t="5796" x="8242300" y="3467100"/>
          <p14:tracePt t="5812" x="8178800" y="3378200"/>
          <p14:tracePt t="5829" x="8007350" y="3219450"/>
          <p14:tracePt t="5846" x="7886700" y="3130550"/>
          <p14:tracePt t="5862" x="7778750" y="3073400"/>
          <p14:tracePt t="5879" x="7677150" y="3022600"/>
          <p14:tracePt t="5896" x="7588250" y="2984500"/>
          <p14:tracePt t="5913" x="7505700" y="2965450"/>
          <p14:tracePt t="5930" x="7416800" y="2940050"/>
          <p14:tracePt t="5946" x="7315200" y="2908300"/>
          <p14:tracePt t="5963" x="7200900" y="2895600"/>
          <p14:tracePt t="5979" x="7048500" y="2876550"/>
          <p14:tracePt t="5996" x="6896100" y="2876550"/>
          <p14:tracePt t="6013" x="6572250" y="2876550"/>
          <p14:tracePt t="6030" x="6381750" y="2889250"/>
          <p14:tracePt t="6046" x="6184900" y="2921000"/>
          <p14:tracePt t="6063" x="6051550" y="2959100"/>
          <p14:tracePt t="6079" x="5899150" y="3003550"/>
          <p14:tracePt t="6096" x="5784850" y="3073400"/>
          <p14:tracePt t="6113" x="5657850" y="3149600"/>
          <p14:tracePt t="6130" x="5518150" y="3289300"/>
          <p14:tracePt t="6146" x="5391150" y="3435350"/>
          <p14:tracePt t="6163" x="5276850" y="3575050"/>
          <p14:tracePt t="6180" x="5181600" y="3689350"/>
          <p14:tracePt t="6197" x="5086350" y="3822700"/>
          <p14:tracePt t="6213" x="4972050" y="3981450"/>
          <p14:tracePt t="6230" x="4921250" y="4064000"/>
          <p14:tracePt t="6246" x="4864100" y="4171950"/>
          <p14:tracePt t="6263" x="4832350" y="4248150"/>
          <p14:tracePt t="6280" x="4813300" y="4368800"/>
          <p14:tracePt t="6296" x="4800600" y="4483100"/>
          <p14:tracePt t="6313" x="4800600" y="4641850"/>
          <p14:tracePt t="6330" x="4800600" y="4749800"/>
          <p14:tracePt t="6347" x="4800600" y="4883150"/>
          <p14:tracePt t="6364" x="4819650" y="4978400"/>
          <p14:tracePt t="6380" x="4857750" y="5073650"/>
          <p14:tracePt t="6397" x="4927600" y="5213350"/>
          <p14:tracePt t="6414" x="5016500" y="5321300"/>
          <p14:tracePt t="6430" x="5143500" y="5435600"/>
          <p14:tracePt t="6447" x="5251450" y="5505450"/>
          <p14:tracePt t="6464" x="5340350" y="5568950"/>
          <p14:tracePt t="6480" x="5454650" y="5607050"/>
          <p14:tracePt t="6497" x="5575300" y="5651500"/>
          <p14:tracePt t="6514" x="5683250" y="5676900"/>
          <p14:tracePt t="6531" x="5842000" y="5721350"/>
          <p14:tracePt t="6547" x="6038850" y="5734050"/>
          <p14:tracePt t="6564" x="6261100" y="5753100"/>
          <p14:tracePt t="6580" x="6470650" y="5753100"/>
          <p14:tracePt t="6597" x="6737350" y="5753100"/>
          <p14:tracePt t="6614" x="6915150" y="5746750"/>
          <p14:tracePt t="6630" x="7080250" y="5708650"/>
          <p14:tracePt t="6647" x="7245350" y="5626100"/>
          <p14:tracePt t="6664" x="7385050" y="5549900"/>
          <p14:tracePt t="6681" x="7518400" y="5448300"/>
          <p14:tracePt t="6697" x="7626350" y="5340350"/>
          <p14:tracePt t="6714" x="7715250" y="5232400"/>
          <p14:tracePt t="6730" x="7753350" y="5130800"/>
          <p14:tracePt t="6748" x="7785100" y="5035550"/>
          <p14:tracePt t="6764" x="7797800" y="4965700"/>
          <p14:tracePt t="6781" x="7804150" y="4819650"/>
          <p14:tracePt t="6798" x="7804150" y="4743450"/>
          <p14:tracePt t="6814" x="7804150" y="4660900"/>
          <p14:tracePt t="6831" x="7785100" y="4603750"/>
          <p14:tracePt t="6848" x="7708900" y="4483100"/>
          <p14:tracePt t="6864" x="7600950" y="4356100"/>
          <p14:tracePt t="6881" x="7499350" y="4222750"/>
          <p14:tracePt t="6898" x="7346950" y="4095750"/>
          <p14:tracePt t="6914" x="7137400" y="3930650"/>
          <p14:tracePt t="6931" x="6896100" y="3771900"/>
          <p14:tracePt t="6948" x="6527800" y="3556000"/>
          <p14:tracePt t="6965" x="6400800" y="3492500"/>
          <p14:tracePt t="6981" x="6153150" y="3403600"/>
          <p14:tracePt t="6998" x="6032500" y="3378200"/>
          <p14:tracePt t="7014" x="5956300" y="3378200"/>
          <p14:tracePt t="7031" x="5873750" y="3378200"/>
          <p14:tracePt t="7048" x="5746750" y="3378200"/>
          <p14:tracePt t="7064" x="5575300" y="3378200"/>
          <p14:tracePt t="7081" x="5397500" y="3390900"/>
          <p14:tracePt t="7098" x="5232400" y="3454400"/>
          <p14:tracePt t="7114" x="5105400" y="3505200"/>
          <p14:tracePt t="7131" x="4997450" y="3581400"/>
          <p14:tracePt t="7148" x="4895850" y="3670300"/>
          <p14:tracePt t="7165" x="4749800" y="3822700"/>
          <p14:tracePt t="7182" x="4673600" y="3943350"/>
          <p14:tracePt t="7198" x="4629150" y="4038600"/>
          <p14:tracePt t="7216" x="4572000" y="4133850"/>
          <p14:tracePt t="7231" x="4540250" y="4216400"/>
          <p14:tracePt t="7248" x="4514850" y="4330700"/>
          <p14:tracePt t="7265" x="4508500" y="4451350"/>
          <p14:tracePt t="7282" x="4508500" y="4603750"/>
          <p14:tracePt t="7299" x="4508500" y="4768850"/>
          <p14:tracePt t="7315" x="4527550" y="4908550"/>
          <p14:tracePt t="7331" x="4559300" y="5041900"/>
          <p14:tracePt t="7348" x="4610100" y="5162550"/>
          <p14:tracePt t="7365" x="4699000" y="5327650"/>
          <p14:tracePt t="7382" x="4794250" y="5448300"/>
          <p14:tracePt t="7398" x="4889500" y="5568950"/>
          <p14:tracePt t="7415" x="5003800" y="5689600"/>
          <p14:tracePt t="7432" x="5143500" y="5765800"/>
          <p14:tracePt t="7449" x="5276850" y="5829300"/>
          <p14:tracePt t="7465" x="5467350" y="5854700"/>
          <p14:tracePt t="7482" x="5632450" y="5873750"/>
          <p14:tracePt t="7498" x="5759450" y="5880100"/>
          <p14:tracePt t="7516" x="5899150" y="5880100"/>
          <p14:tracePt t="7532" x="6051550" y="5880100"/>
          <p14:tracePt t="7549" x="6248400" y="5861050"/>
          <p14:tracePt t="7549" x="6362700" y="5822950"/>
          <p14:tracePt t="7566" x="6521450" y="5772150"/>
          <p14:tracePt t="7582" x="6667500" y="5702300"/>
          <p14:tracePt t="7599" x="6775450" y="5626100"/>
          <p14:tracePt t="7616" x="6877050" y="5543550"/>
          <p14:tracePt t="7632" x="6946900" y="5480050"/>
          <p14:tracePt t="7649" x="6997700" y="5410200"/>
          <p14:tracePt t="7666" x="7054850" y="5314950"/>
          <p14:tracePt t="7683" x="7105650" y="5207000"/>
          <p14:tracePt t="7699" x="7118350" y="5105400"/>
          <p14:tracePt t="7716" x="7124700" y="5029200"/>
          <p14:tracePt t="7732" x="7131050" y="4959350"/>
          <p14:tracePt t="7732" x="7131050" y="4940300"/>
          <p14:tracePt t="7750" x="7131050" y="4883150"/>
          <p14:tracePt t="7766" x="7124700" y="4826000"/>
          <p14:tracePt t="7782" x="7086600" y="4724400"/>
          <p14:tracePt t="7799" x="7016750" y="4616450"/>
          <p14:tracePt t="7816" x="6953250" y="4527550"/>
          <p14:tracePt t="7832" x="6870700" y="4438650"/>
          <p14:tracePt t="7849" x="6769100" y="4324350"/>
          <p14:tracePt t="7866" x="6686550" y="4254500"/>
          <p14:tracePt t="7883" x="6635750" y="4191000"/>
          <p14:tracePt t="7899" x="6610350" y="4165600"/>
          <p14:tracePt t="7916" x="6578600" y="4140200"/>
          <p14:tracePt t="7934" x="6540500" y="4108450"/>
          <p14:tracePt t="7934" x="6521450" y="4102100"/>
          <p14:tracePt t="7950" x="6483350" y="4089400"/>
          <p14:tracePt t="7966" x="6432550" y="4070350"/>
          <p14:tracePt t="7982" x="6388100" y="4070350"/>
          <p14:tracePt t="7999" x="6330950" y="4070350"/>
          <p14:tracePt t="8017" x="6248400" y="4108450"/>
          <p14:tracePt t="8033" x="6229350" y="4165600"/>
          <p14:tracePt t="8050" x="6248400" y="4241800"/>
          <p14:tracePt t="8067" x="6375400" y="4292600"/>
          <p14:tracePt t="8084" x="6546850" y="4318000"/>
          <p14:tracePt t="8099" x="6756400" y="4318000"/>
          <p14:tracePt t="8117" x="6934200" y="4318000"/>
          <p14:tracePt t="8133" x="7131050" y="4273550"/>
          <p14:tracePt t="8150" x="7245350" y="4203700"/>
          <p14:tracePt t="8166" x="7289800" y="4171950"/>
          <p14:tracePt t="8183" x="7359650" y="4121150"/>
          <p14:tracePt t="8200" x="7442200" y="4064000"/>
          <p14:tracePt t="8217" x="7531100" y="4032250"/>
          <p14:tracePt t="8233" x="7613650" y="4013200"/>
          <p14:tracePt t="8250" x="7708900" y="3956050"/>
          <p14:tracePt t="8266" x="7772400" y="3937000"/>
          <p14:tracePt t="8283" x="7842250" y="3905250"/>
          <p14:tracePt t="8300" x="7893050" y="3892550"/>
          <p14:tracePt t="8317" x="7937500" y="3867150"/>
          <p14:tracePt t="8334" x="7956550" y="3867150"/>
          <p14:tracePt t="8350" x="7994650" y="3860800"/>
          <p14:tracePt t="8367" x="8026400" y="3848100"/>
          <p14:tracePt t="8384" x="8070850" y="3829050"/>
          <p14:tracePt t="8400" x="8108950" y="3810000"/>
          <p14:tracePt t="8417" x="8159750" y="3790950"/>
          <p14:tracePt t="8434" x="8216900" y="3784600"/>
          <p14:tracePt t="8450" x="8280400" y="3784600"/>
          <p14:tracePt t="8467" x="8369300" y="3784600"/>
          <p14:tracePt t="8483" x="8458200" y="3784600"/>
          <p14:tracePt t="8500" x="8547100" y="3784600"/>
          <p14:tracePt t="8517" x="8674100" y="3803650"/>
          <p14:tracePt t="8534" x="8756650" y="3822700"/>
          <p14:tracePt t="8550" x="8870950" y="3867150"/>
          <p14:tracePt t="8567" x="8972550" y="3898900"/>
          <p14:tracePt t="8584" x="9061450" y="3911600"/>
          <p14:tracePt t="8600" x="9124950" y="3911600"/>
          <p14:tracePt t="8617" x="9137650" y="3911600"/>
          <p14:tracePt t="8702" x="9137650" y="3886200"/>
          <p14:tracePt t="8717" x="9137650" y="3867150"/>
          <p14:tracePt t="8726" x="9137650" y="3854450"/>
          <p14:tracePt t="8733" x="9137650" y="3797300"/>
          <p14:tracePt t="8750" x="9099550" y="3746500"/>
          <p14:tracePt t="8751" x="9010650" y="3657600"/>
          <p14:tracePt t="8768" x="8864600" y="3594100"/>
          <p14:tracePt t="8784" x="8642350" y="3536950"/>
          <p14:tracePt t="8801" x="8375650" y="3473450"/>
          <p14:tracePt t="8817" x="8001000" y="3416300"/>
          <p14:tracePt t="8834" x="7689850" y="3416300"/>
          <p14:tracePt t="8851" x="7404100" y="3416300"/>
          <p14:tracePt t="8868" x="7194550" y="3416300"/>
          <p14:tracePt t="8884" x="6997700" y="3454400"/>
          <p14:tracePt t="8901" x="6648450" y="3543300"/>
          <p14:tracePt t="8918" x="6413500" y="3568700"/>
          <p14:tracePt t="8935" x="6223000" y="3625850"/>
          <p14:tracePt t="8951" x="6013450" y="3733800"/>
          <p14:tracePt t="8968" x="5829300" y="3822700"/>
          <p14:tracePt t="8984" x="5702300" y="3892550"/>
          <p14:tracePt t="9001" x="5581650" y="3962400"/>
          <p14:tracePt t="9018" x="5461000" y="4025900"/>
          <p14:tracePt t="9035" x="5416550" y="4076700"/>
          <p14:tracePt t="9051" x="5365750" y="4171950"/>
          <p14:tracePt t="9068" x="5334000" y="4286250"/>
          <p14:tracePt t="9084" x="5302250" y="4527550"/>
          <p14:tracePt t="9102" x="5276850" y="4616450"/>
          <p14:tracePt t="9118" x="5264150" y="4737100"/>
          <p14:tracePt t="9135" x="5264150" y="4857750"/>
          <p14:tracePt t="9151" x="5276850" y="4972050"/>
          <p14:tracePt t="9168" x="5327650" y="5118100"/>
          <p14:tracePt t="9184" x="5397500" y="5270500"/>
          <p14:tracePt t="9201" x="5480050" y="5384800"/>
          <p14:tracePt t="9218" x="5594350" y="5505450"/>
          <p14:tracePt t="9235" x="5664200" y="5549900"/>
          <p14:tracePt t="9251" x="5721350" y="5562600"/>
          <p14:tracePt t="9268" x="5842000" y="5581650"/>
          <p14:tracePt t="9285" x="6038850" y="5588000"/>
          <p14:tracePt t="9302" x="6172200" y="5588000"/>
          <p14:tracePt t="9318" x="6292850" y="5588000"/>
          <p14:tracePt t="9335" x="6438900" y="5524500"/>
          <p14:tracePt t="9352" x="6572250" y="5448300"/>
          <p14:tracePt t="9368" x="6699250" y="5378450"/>
          <p14:tracePt t="9385" x="6813550" y="5295900"/>
          <p14:tracePt t="9402" x="6927850" y="5213350"/>
          <p14:tracePt t="9418" x="6997700" y="5143500"/>
          <p14:tracePt t="9435" x="7054850" y="5073650"/>
          <p14:tracePt t="9452" x="7105650" y="4984750"/>
          <p14:tracePt t="9469" x="7143750" y="4845050"/>
          <p14:tracePt t="9485" x="7143750" y="4787900"/>
          <p14:tracePt t="9501" x="7143750" y="4679950"/>
          <p14:tracePt t="9517" x="7131050" y="4591050"/>
          <p14:tracePt t="9534" x="7054850" y="4483100"/>
          <p14:tracePt t="9551" x="7004050" y="4425950"/>
          <p14:tracePt t="9568" x="6921500" y="4394200"/>
          <p14:tracePt t="9584" x="6832600" y="4387850"/>
          <p14:tracePt t="9601" x="6680200" y="4368800"/>
          <p14:tracePt t="9618" x="6483350" y="4368800"/>
          <p14:tracePt t="9635" x="6273800" y="4464050"/>
          <p14:tracePt t="9651" x="6102350" y="4559300"/>
          <p14:tracePt t="9668" x="5886450" y="4762500"/>
          <p14:tracePt t="9685" x="5810250" y="4870450"/>
          <p14:tracePt t="9701" x="5784850" y="4984750"/>
          <p14:tracePt t="9718" x="5778500" y="5092700"/>
          <p14:tracePt t="9735" x="5778500" y="5232400"/>
          <p14:tracePt t="9751" x="5778500" y="5340350"/>
          <p14:tracePt t="9768" x="5778500" y="5454650"/>
          <p14:tracePt t="9785" x="5791200" y="5556250"/>
          <p14:tracePt t="9801" x="5842000" y="5632450"/>
          <p14:tracePt t="9818" x="5899150" y="5683250"/>
          <p14:tracePt t="9835" x="5969000" y="5759450"/>
          <p14:tracePt t="9851" x="6140450" y="5899150"/>
          <p14:tracePt t="9869" x="6299200" y="6013450"/>
          <p14:tracePt t="9885" x="6489700" y="6076950"/>
          <p14:tracePt t="9901" x="6686550" y="6096000"/>
          <p14:tracePt t="9918" x="6838950" y="6096000"/>
          <p14:tracePt t="9935" x="6978650" y="6096000"/>
          <p14:tracePt t="9952" x="7086600" y="6096000"/>
          <p14:tracePt t="9968" x="7175500" y="6096000"/>
          <p14:tracePt t="9985" x="7277100" y="6096000"/>
          <p14:tracePt t="10002" x="7340600" y="6096000"/>
          <p14:tracePt t="10018" x="7378700" y="6096000"/>
          <p14:tracePt t="10035" x="7397750" y="6102350"/>
          <p14:tracePt t="10052" x="7423150" y="6121400"/>
          <p14:tracePt t="10068" x="7442200" y="6140450"/>
          <p14:tracePt t="10085" x="7454900" y="6140450"/>
          <p14:tracePt t="10102" x="7461250" y="6140450"/>
          <p14:tracePt t="10148" x="7467600" y="6140450"/>
          <p14:tracePt t="10164" x="7473950" y="6140450"/>
          <p14:tracePt t="10188" x="7473950" y="6115050"/>
          <p14:tracePt t="10196" x="7473950" y="6108700"/>
          <p14:tracePt t="10204" x="7473950" y="6096000"/>
          <p14:tracePt t="10205" x="7467600" y="6083300"/>
          <p14:tracePt t="10218" x="7448550" y="6070600"/>
          <p14:tracePt t="10235" x="7435850" y="6051550"/>
          <p14:tracePt t="10252" x="7423150" y="6051550"/>
          <p14:tracePt t="10269" x="7410450" y="6051550"/>
          <p14:tracePt t="10285" x="7391400" y="6057900"/>
          <p14:tracePt t="10302" x="7366000" y="6076950"/>
          <p14:tracePt t="10319" x="7366000" y="6083300"/>
          <p14:tracePt t="10335" x="7359650" y="6096000"/>
          <p14:tracePt t="10352" x="7353300" y="6140450"/>
          <p14:tracePt t="10369" x="7353300" y="6191250"/>
          <p14:tracePt t="10386" x="7353300" y="6216650"/>
          <p14:tracePt t="10403" x="7353300" y="6248400"/>
          <p14:tracePt t="10419" x="7353300" y="6261100"/>
          <p14:tracePt t="10435" x="7353300" y="6292850"/>
          <p14:tracePt t="10452" x="7353300" y="6318250"/>
          <p14:tracePt t="10525" x="7359650" y="6318250"/>
          <p14:tracePt t="10836" x="7366000" y="6318250"/>
          <p14:tracePt t="10845" x="7391400" y="6318250"/>
          <p14:tracePt t="10862" x="7461250" y="6280150"/>
          <p14:tracePt t="10869" x="7486650" y="6254750"/>
          <p14:tracePt t="10870" x="7556500" y="6197600"/>
          <p14:tracePt t="10886" x="7588250" y="6165850"/>
          <p14:tracePt t="10903" x="7607300" y="6134100"/>
          <p14:tracePt t="10920" x="7607300" y="6115050"/>
          <p14:tracePt t="10937" x="7607300" y="6096000"/>
          <p14:tracePt t="10953" x="7607300" y="6083300"/>
          <p14:tracePt t="10970" x="7600950" y="6070600"/>
          <p14:tracePt t="10986" x="7588250" y="6057900"/>
          <p14:tracePt t="11004" x="7550150" y="6057900"/>
          <p14:tracePt t="11020" x="7454900" y="6057900"/>
          <p14:tracePt t="11037" x="7359650" y="6089650"/>
          <p14:tracePt t="11053" x="7258050" y="6172200"/>
          <p14:tracePt t="11070" x="7213600" y="6229350"/>
          <p14:tracePt t="11087" x="7207250" y="6292850"/>
          <p14:tracePt t="11103" x="7207250" y="6318250"/>
          <p14:tracePt t="11120" x="7219950" y="6369050"/>
          <p14:tracePt t="11137" x="7264400" y="6407150"/>
          <p14:tracePt t="11153" x="7378700" y="6451600"/>
          <p14:tracePt t="11170" x="7499350" y="6457950"/>
          <p14:tracePt t="11187" x="7620000" y="6457950"/>
          <p14:tracePt t="11204" x="7759700" y="6394450"/>
          <p14:tracePt t="11221" x="7791450" y="6350000"/>
          <p14:tracePt t="11237" x="7791450" y="6324600"/>
          <p14:tracePt t="11254" x="7791450" y="6311900"/>
          <p14:tracePt t="11270" x="7791450" y="6299200"/>
          <p14:tracePt t="11308" x="7785100" y="6299200"/>
          <p14:tracePt t="11309" x="7766050" y="6299200"/>
          <p14:tracePt t="11325" x="7721600" y="6299200"/>
          <p14:tracePt t="11337" x="7664450" y="6299200"/>
          <p14:tracePt t="11354" x="7639050" y="6299200"/>
          <p14:tracePt t="11445" x="7651750" y="6286500"/>
          <p14:tracePt t="11454" x="7664450" y="6261100"/>
          <p14:tracePt t="11454" x="7696200" y="6229350"/>
          <p14:tracePt t="11471" x="7721600" y="6203950"/>
          <p14:tracePt t="11488" x="7766050" y="6134100"/>
          <p14:tracePt t="11504" x="7791450" y="6083300"/>
          <p14:tracePt t="11521" x="7829550" y="6000750"/>
          <p14:tracePt t="11537" x="7854950" y="5886450"/>
          <p14:tracePt t="11554" x="7924800" y="5734050"/>
          <p14:tracePt t="11571" x="8020050" y="5543550"/>
          <p14:tracePt t="11588" x="8140700" y="5213350"/>
          <p14:tracePt t="11605" x="8216900" y="4902200"/>
          <p14:tracePt t="11621" x="8235950" y="4648200"/>
          <p14:tracePt t="11638" x="8235950" y="4311650"/>
          <p14:tracePt t="11655" x="8248650" y="3905250"/>
          <p14:tracePt t="11671" x="8248650" y="3657600"/>
          <p14:tracePt t="11688" x="8248650" y="3454400"/>
          <p14:tracePt t="11704" x="8248650" y="3270250"/>
          <p14:tracePt t="11721" x="8248650" y="3124200"/>
          <p14:tracePt t="11738" x="8210550" y="3009900"/>
          <p14:tracePt t="11754" x="8153400" y="2851150"/>
          <p14:tracePt t="11771" x="8096250" y="2749550"/>
          <p14:tracePt t="11788" x="8051800" y="2660650"/>
          <p14:tracePt t="11805" x="7924800" y="2501900"/>
          <p14:tracePt t="11822" x="7804150" y="2406650"/>
          <p14:tracePt t="11838" x="7537450" y="2254250"/>
          <p14:tracePt t="11855" x="7270750" y="2152650"/>
          <p14:tracePt t="11871" x="7118350" y="2114550"/>
          <p14:tracePt t="11889" x="7067550" y="2095500"/>
          <p14:tracePt t="11905" x="6991350" y="2082800"/>
          <p14:tracePt t="11922" x="6883400" y="2070100"/>
          <p14:tracePt t="11938" x="6711950" y="2070100"/>
          <p14:tracePt t="11955" x="6546850" y="2070100"/>
          <p14:tracePt t="11971" x="6375400" y="2101850"/>
          <p14:tracePt t="11971" x="6286500" y="2139950"/>
          <p14:tracePt t="11989" x="6007100" y="2254250"/>
          <p14:tracePt t="12005" x="5734050" y="2355850"/>
          <p14:tracePt t="12022" x="5473700" y="2413000"/>
          <p14:tracePt t="12038" x="5276850" y="2451100"/>
          <p14:tracePt t="12055" x="5086350" y="2501900"/>
          <p14:tracePt t="12072" x="4933950" y="2546350"/>
          <p14:tracePt t="12088" x="4800600" y="2590800"/>
          <p14:tracePt t="12105" x="4711700" y="2628900"/>
          <p14:tracePt t="12122" x="4616450" y="2686050"/>
          <p14:tracePt t="12138" x="4508500" y="2743200"/>
          <p14:tracePt t="12155" x="4425950" y="2768600"/>
          <p14:tracePt t="12172" x="4343400" y="2819400"/>
          <p14:tracePt t="12189" x="4305300" y="2838450"/>
          <p14:tracePt t="12205" x="4292600" y="2844800"/>
          <p14:tracePt t="12222" x="4254500" y="2857500"/>
          <p14:tracePt t="12239" x="4216400" y="2863850"/>
          <p14:tracePt t="12256" x="4114800" y="2889250"/>
          <p14:tracePt t="12272" x="4038600" y="2908300"/>
          <p14:tracePt t="12289" x="3930650" y="2946400"/>
          <p14:tracePt t="12305" x="3803650" y="2997200"/>
          <p14:tracePt t="12322" x="3657600" y="3022600"/>
          <p14:tracePt t="12339" x="3492500" y="3048000"/>
          <p14:tracePt t="12357" x="3244850" y="3086100"/>
          <p14:tracePt t="12372" x="3117850" y="3117850"/>
          <p14:tracePt t="12389" x="3048000" y="3143250"/>
          <p14:tracePt t="12406" x="3016250" y="3181350"/>
          <p14:tracePt t="12423" x="2984500" y="3219450"/>
          <p14:tracePt t="12439" x="2952750" y="3244850"/>
          <p14:tracePt t="12456" x="2927350" y="3263900"/>
          <p14:tracePt t="12472" x="2914650" y="3276600"/>
          <p14:tracePt t="12489" x="2901950" y="3302000"/>
          <p14:tracePt t="12506" x="2870200" y="3346450"/>
          <p14:tracePt t="12523" x="2813050" y="3422650"/>
          <p14:tracePt t="12539" x="2781300" y="3473450"/>
          <p14:tracePt t="12539" x="2768600" y="3479800"/>
          <p14:tracePt t="12556" x="2749550" y="3511550"/>
          <p14:tracePt t="12573" x="2730500" y="3543300"/>
          <p14:tracePt t="12590" x="2717800" y="3556000"/>
          <p14:tracePt t="12606" x="2705100" y="3568700"/>
          <p14:tracePt t="12623" x="2692400" y="3575050"/>
          <p14:tracePt t="12639" x="2686050" y="3581400"/>
          <p14:tracePt t="12812" x="2698750" y="3581400"/>
          <p14:tracePt t="12820" x="2736850" y="3581400"/>
          <p14:tracePt t="12828" x="2806700" y="3568700"/>
          <p14:tracePt t="12837" x="2882900" y="3536950"/>
          <p14:tracePt t="12856" x="3073400" y="3441700"/>
          <p14:tracePt t="12857" x="3282950" y="3352800"/>
          <p14:tracePt t="12873" x="3473450" y="3270250"/>
          <p14:tracePt t="12890" x="3638550" y="3225800"/>
          <p14:tracePt t="12906" x="3841750" y="3162300"/>
          <p14:tracePt t="12923" x="4038600" y="3098800"/>
          <p14:tracePt t="12940" x="4229100" y="3060700"/>
          <p14:tracePt t="12956" x="4413250" y="3016250"/>
          <p14:tracePt t="12956" x="4483100" y="2997200"/>
          <p14:tracePt t="12974" x="4635500" y="2971800"/>
          <p14:tracePt t="12991" x="4781550" y="2946400"/>
          <p14:tracePt t="13006" x="4927600" y="2921000"/>
          <p14:tracePt t="13023" x="5111750" y="2857500"/>
          <p14:tracePt t="13040" x="5302250" y="2825750"/>
          <p14:tracePt t="13056" x="5435600" y="2800350"/>
          <p14:tracePt t="13073" x="5600700" y="2774950"/>
          <p14:tracePt t="13090" x="5746750" y="2749550"/>
          <p14:tracePt t="13107" x="5930900" y="2692400"/>
          <p14:tracePt t="13124" x="6096000" y="2667000"/>
          <p14:tracePt t="13140" x="6267450" y="2616200"/>
          <p14:tracePt t="13140" x="6343650" y="2578100"/>
          <p14:tracePt t="13157" x="6457950" y="2546350"/>
          <p14:tracePt t="13173" x="6578600" y="2482850"/>
          <p14:tracePt t="13190" x="6711950" y="2419350"/>
          <p14:tracePt t="13207" x="6819900" y="2381250"/>
          <p14:tracePt t="13223" x="6902450" y="2349500"/>
          <p14:tracePt t="13240" x="6946900" y="2330450"/>
          <p14:tracePt t="13257" x="6972300" y="2311400"/>
          <p14:tracePt t="13274" x="6978650" y="2311400"/>
          <p14:tracePt t="13486" x="6972300" y="2305050"/>
          <p14:tracePt t="13493" x="6934200" y="2298700"/>
          <p14:tracePt t="13501" x="6902450" y="2286000"/>
          <p14:tracePt t="13501" x="6851650" y="2266950"/>
          <p14:tracePt t="13510" x="6718300" y="2247900"/>
          <p14:tracePt t="13525" x="6521450" y="2222500"/>
          <p14:tracePt t="13541" x="6381750" y="2209800"/>
          <p14:tracePt t="13558" x="6369050" y="2209800"/>
          <p14:tracePt t="13661" x="6362700" y="2209800"/>
          <p14:tracePt t="13669" x="6362700" y="2203450"/>
          <p14:tracePt t="13684" x="6388100" y="2203450"/>
          <p14:tracePt t="13692" x="6426200" y="2203450"/>
          <p14:tracePt t="13693" x="6464300" y="2203450"/>
          <p14:tracePt t="13708" x="6578600" y="2203450"/>
          <p14:tracePt t="13724" x="6743700" y="2222500"/>
          <p14:tracePt t="13741" x="6800850" y="2228850"/>
          <p14:tracePt t="13758" x="6845300" y="2228850"/>
          <p14:tracePt t="13774" x="6864350" y="2235200"/>
          <p14:tracePt t="13965" x="6845300" y="2235200"/>
          <p14:tracePt t="13973" x="6819900" y="2235200"/>
          <p14:tracePt t="13977" x="6794500" y="2235200"/>
          <p14:tracePt t="13991" x="6781800" y="2241550"/>
          <p14:tracePt t="13992" x="6724650" y="2247900"/>
          <p14:tracePt t="14009" x="6654800" y="2266950"/>
          <p14:tracePt t="14025" x="6610350" y="2266950"/>
          <p14:tracePt t="14042" x="6584950" y="2266950"/>
          <p14:tracePt t="14141" x="6584950" y="2260600"/>
          <p14:tracePt t="14150" x="6584950" y="2254250"/>
          <p14:tracePt t="14151" x="6591300" y="2247900"/>
          <p14:tracePt t="14158" x="6597650" y="2247900"/>
          <p14:tracePt t="14177" x="6610350" y="2241550"/>
          <p14:tracePt t="14192" x="6623050" y="2235200"/>
          <p14:tracePt t="14209" x="6642100" y="2228850"/>
          <p14:tracePt t="14225" x="6654800" y="2228850"/>
          <p14:tracePt t="14373" x="6642100" y="2228850"/>
          <p14:tracePt t="14384" x="6629400" y="2228850"/>
          <p14:tracePt t="14385" x="6623050" y="2228850"/>
          <p14:tracePt t="14392" x="6591300" y="2235200"/>
          <p14:tracePt t="14409" x="6572250" y="2254250"/>
          <p14:tracePt t="14426" x="6553200" y="2260600"/>
          <p14:tracePt t="14442" x="6540500" y="2266950"/>
          <p14:tracePt t="14566" x="6553200" y="2266950"/>
          <p14:tracePt t="14573" x="6559550" y="2260600"/>
          <p14:tracePt t="14575" x="6572250" y="2260600"/>
          <p14:tracePt t="14586" x="6584950" y="2254250"/>
          <p14:tracePt t="14593" x="6597650" y="2247900"/>
          <p14:tracePt t="14610" x="6610350" y="2247900"/>
          <p14:tracePt t="14646" x="6616700" y="2247900"/>
          <p14:tracePt t="14647" x="6623050" y="2247900"/>
          <p14:tracePt t="14766" x="6629400" y="2247900"/>
          <p14:tracePt t="14782" x="6629400" y="2254250"/>
          <p14:tracePt t="14798" x="6623050" y="2260600"/>
          <p14:tracePt t="14810" x="6616700" y="2266950"/>
          <p14:tracePt t="14877" x="6629400" y="2260600"/>
          <p14:tracePt t="14887" x="6648450" y="2247900"/>
          <p14:tracePt t="14894" x="6667500" y="2235200"/>
          <p14:tracePt t="14902" x="6699250" y="2216150"/>
          <p14:tracePt t="14911" x="6718300" y="2203450"/>
          <p14:tracePt t="14927" x="6731000" y="2197100"/>
          <p14:tracePt t="14944" x="6731000" y="2190750"/>
          <p14:tracePt t="15101" x="6731000" y="2203450"/>
          <p14:tracePt t="15110" x="6718300" y="2222500"/>
          <p14:tracePt t="15118" x="6699250" y="2235200"/>
          <p14:tracePt t="15126" x="6648450" y="2273300"/>
          <p14:tracePt t="15126" x="6629400" y="2292350"/>
          <p14:tracePt t="15134" x="6591300" y="2330450"/>
          <p14:tracePt t="15144" x="6559550" y="2362200"/>
          <p14:tracePt t="15161" x="6527800" y="2387600"/>
          <p14:tracePt t="15178" x="6502400" y="2425700"/>
          <p14:tracePt t="15194" x="6477000" y="2463800"/>
          <p14:tracePt t="15211" x="6445250" y="2527300"/>
          <p14:tracePt t="15228" x="6432550" y="2628900"/>
          <p14:tracePt t="15245" x="6400800" y="2800350"/>
          <p14:tracePt t="15261" x="6362700" y="3016250"/>
          <p14:tracePt t="15294" x="6324600" y="3136900"/>
          <p14:tracePt t="15295" x="6311900" y="3289300"/>
          <p14:tracePt t="15312" x="6286500" y="3448050"/>
          <p14:tracePt t="15328" x="6286500" y="3619500"/>
          <p14:tracePt t="15345" x="6254750" y="3822700"/>
          <p14:tracePt t="15361" x="6229350" y="4032250"/>
          <p14:tracePt t="15378" x="6210300" y="4184650"/>
          <p14:tracePt t="15395" x="6203950" y="4298950"/>
          <p14:tracePt t="15413" x="6197600" y="4406900"/>
          <p14:tracePt t="15428" x="6184900" y="4470400"/>
          <p14:tracePt t="15445" x="6184900" y="4483100"/>
          <p14:tracePt t="15461" x="6184900" y="4502150"/>
          <p14:tracePt t="15478" x="6184900" y="4540250"/>
          <p14:tracePt t="15495" x="6184900" y="4578350"/>
          <p14:tracePt t="15512" x="6184900" y="4641850"/>
          <p14:tracePt t="15528" x="6184900" y="4762500"/>
          <p14:tracePt t="15545" x="6216650" y="4857750"/>
          <p14:tracePt t="15562" x="6273800" y="4984750"/>
          <p14:tracePt t="15579" x="6337300" y="5124450"/>
          <p14:tracePt t="15595" x="6400800" y="5232400"/>
          <p14:tracePt t="15612" x="6426200" y="5276850"/>
          <p14:tracePt t="15628" x="6438900" y="5308600"/>
          <p14:tracePt t="15645" x="6470650" y="5378450"/>
          <p14:tracePt t="15662" x="6496050" y="5441950"/>
          <p14:tracePt t="15679" x="6508750" y="5499100"/>
          <p14:tracePt t="15695" x="6534150" y="5575300"/>
          <p14:tracePt t="15712" x="6578600" y="5670550"/>
          <p14:tracePt t="15729" x="6629400" y="5746750"/>
          <p14:tracePt t="15745" x="6661150" y="5791200"/>
          <p14:tracePt t="15762" x="6686550" y="5816600"/>
          <p14:tracePt t="15779" x="6737350" y="5867400"/>
          <p14:tracePt t="15795" x="6775450" y="5911850"/>
          <p14:tracePt t="15812" x="6807200" y="5962650"/>
          <p14:tracePt t="15812" x="6819900" y="5988050"/>
          <p14:tracePt t="15830" x="6864350" y="6026150"/>
          <p14:tracePt t="15845" x="6908800" y="6096000"/>
          <p14:tracePt t="15862" x="6940550" y="6146800"/>
          <p14:tracePt t="15879" x="6972300" y="6184900"/>
          <p14:tracePt t="15896" x="7023100" y="6248400"/>
          <p14:tracePt t="15912" x="7061200" y="6273800"/>
          <p14:tracePt t="15929" x="7080250" y="6286500"/>
          <p14:tracePt t="15946" x="7099300" y="6299200"/>
          <p14:tracePt t="15963" x="7112000" y="6305550"/>
          <p14:tracePt t="15979" x="7118350" y="6324600"/>
          <p14:tracePt t="15996" x="7137400" y="6330950"/>
          <p14:tracePt t="16013" x="7162800" y="6350000"/>
          <p14:tracePt t="16029" x="7200900" y="6350000"/>
          <p14:tracePt t="16046" x="7245350" y="6350000"/>
          <p14:tracePt t="16064" x="7277100" y="6350000"/>
          <p14:tracePt t="16079" x="7315200" y="6350000"/>
          <p14:tracePt t="16096" x="7372350" y="6350000"/>
          <p14:tracePt t="16112" x="7461250" y="6350000"/>
          <p14:tracePt t="16129" x="7556500" y="6350000"/>
          <p14:tracePt t="16146" x="7645400" y="6350000"/>
          <p14:tracePt t="16163" x="7734300" y="6350000"/>
          <p14:tracePt t="16179" x="7804150" y="6337300"/>
          <p14:tracePt t="16197" x="7867650" y="6305550"/>
          <p14:tracePt t="16213" x="7899400" y="6280150"/>
          <p14:tracePt t="16229" x="7962900" y="6191250"/>
          <p14:tracePt t="16246" x="7981950" y="6146800"/>
          <p14:tracePt t="16263" x="8001000" y="6057900"/>
          <p14:tracePt t="16279" x="8026400" y="5975350"/>
          <p14:tracePt t="16296" x="8026400" y="5899150"/>
          <p14:tracePt t="16313" x="8026400" y="5835650"/>
          <p14:tracePt t="16330" x="8020050" y="5772150"/>
          <p14:tracePt t="16346" x="7969250" y="5689600"/>
          <p14:tracePt t="16363" x="7931150" y="5651500"/>
          <p14:tracePt t="16379" x="7848600" y="5537200"/>
          <p14:tracePt t="16396" x="7759700" y="5454650"/>
          <p14:tracePt t="16413" x="7569200" y="5346700"/>
          <p14:tracePt t="16430" x="7416800" y="5295900"/>
          <p14:tracePt t="16446" x="7258050" y="5251450"/>
          <p14:tracePt t="16463" x="7150100" y="5245100"/>
          <p14:tracePt t="16480" x="7048500" y="5232400"/>
          <p14:tracePt t="16497" x="6946900" y="5232400"/>
          <p14:tracePt t="16513" x="6870700" y="5276850"/>
          <p14:tracePt t="16530" x="6800850" y="5346700"/>
          <p14:tracePt t="16547" x="6724650" y="5454650"/>
          <p14:tracePt t="16565" x="6648450" y="5581650"/>
          <p14:tracePt t="16580" x="6572250" y="5734050"/>
          <p14:tracePt t="16597" x="6521450" y="5886450"/>
          <p14:tracePt t="16614" x="6496050" y="6064250"/>
          <p14:tracePt t="16631" x="6496050" y="6115050"/>
          <p14:tracePt t="16647" x="6496050" y="6159500"/>
          <p14:tracePt t="16664" x="6546850" y="6261100"/>
          <p14:tracePt t="16680" x="6661150" y="6343650"/>
          <p14:tracePt t="16697" x="6826250" y="6407150"/>
          <p14:tracePt t="16713" x="6908800" y="6445250"/>
          <p14:tracePt t="16730" x="7302500" y="6508750"/>
          <p14:tracePt t="16747" x="7454900" y="6508750"/>
          <p14:tracePt t="16764" x="7581900" y="6464300"/>
          <p14:tracePt t="16780" x="7670800" y="6426200"/>
          <p14:tracePt t="16797" x="7721600" y="6381750"/>
          <p14:tracePt t="16814" x="7759700" y="6343650"/>
          <p14:tracePt t="16831" x="7804150" y="6299200"/>
          <p14:tracePt t="16847" x="7823200" y="6191250"/>
          <p14:tracePt t="16864" x="7835900" y="6121400"/>
          <p14:tracePt t="16881" x="7848600" y="6045200"/>
          <p14:tracePt t="16898" x="7861300" y="5962650"/>
          <p14:tracePt t="16914" x="7880350" y="5905500"/>
          <p14:tracePt t="16931" x="7886700" y="5848350"/>
          <p14:tracePt t="16947" x="7886700" y="5816600"/>
          <p14:tracePt t="16964" x="7886700" y="5778500"/>
          <p14:tracePt t="16981" x="7886700" y="5734050"/>
          <p14:tracePt t="16998" x="7874000" y="5702300"/>
          <p14:tracePt t="17014" x="7848600" y="5664200"/>
          <p14:tracePt t="17031" x="7816850" y="5632450"/>
          <p14:tracePt t="17031" x="7791450" y="5613400"/>
          <p14:tracePt t="17048" x="7715250" y="5575300"/>
          <p14:tracePt t="17065" x="7620000" y="5543550"/>
          <p14:tracePt t="17081" x="7397750" y="5505450"/>
          <p14:tracePt t="17118" x="7270750" y="5486400"/>
          <p14:tracePt t="17119" x="6775450" y="5403850"/>
          <p14:tracePt t="17131" x="6591300" y="5384800"/>
          <p14:tracePt t="17148" x="6426200" y="5378450"/>
          <p14:tracePt t="17164" x="6286500" y="5372100"/>
          <p14:tracePt t="17181" x="6089650" y="5372100"/>
          <p14:tracePt t="17199" x="5956300" y="5403850"/>
          <p14:tracePt t="17214" x="5816600" y="5454650"/>
          <p14:tracePt t="17231" x="5708650" y="5505450"/>
          <p14:tracePt t="17248" x="5638800" y="5537200"/>
          <p14:tracePt t="17265" x="5575300" y="5568950"/>
          <p14:tracePt t="17281" x="5518150" y="5619750"/>
          <p14:tracePt t="17298" x="5492750" y="5664200"/>
          <p14:tracePt t="17314" x="5467350" y="5765800"/>
          <p14:tracePt t="17331" x="5467350" y="5873750"/>
          <p14:tracePt t="17348" x="5467350" y="5981700"/>
          <p14:tracePt t="17365" x="5467350" y="6045200"/>
          <p14:tracePt t="17381" x="5473700" y="6076950"/>
          <p14:tracePt t="17399" x="5511800" y="6121400"/>
          <p14:tracePt t="17415" x="5619750" y="6178550"/>
          <p14:tracePt t="17431" x="5778500" y="6248400"/>
          <p14:tracePt t="17448" x="5975350" y="6305550"/>
          <p14:tracePt t="17465" x="6267450" y="6343650"/>
          <p14:tracePt t="17482" x="6565900" y="6369050"/>
          <p14:tracePt t="17499" x="6819900" y="6400800"/>
          <p14:tracePt t="17515" x="7035800" y="6419850"/>
          <p14:tracePt t="17532" x="7232650" y="6426200"/>
          <p14:tracePt t="17548" x="7397750" y="6426200"/>
          <p14:tracePt t="17548" x="7461250" y="6426200"/>
          <p14:tracePt t="17566" x="7556500" y="6388100"/>
          <p14:tracePt t="17582" x="7607300" y="6324600"/>
          <p14:tracePt t="17598" x="7645400" y="6235700"/>
          <p14:tracePt t="17615" x="7677150" y="6146800"/>
          <p14:tracePt t="17632" x="7702550" y="6096000"/>
          <p14:tracePt t="17648" x="7715250" y="6026150"/>
          <p14:tracePt t="17665" x="7715250" y="5981700"/>
          <p14:tracePt t="17682" x="7715250" y="5918200"/>
          <p14:tracePt t="17699" x="7715250" y="5867400"/>
          <p14:tracePt t="17715" x="7696200" y="5791200"/>
          <p14:tracePt t="17732" x="7651750" y="5727700"/>
          <p14:tracePt t="17749" x="7581900" y="5638800"/>
          <p14:tracePt t="17749" x="7531100" y="5594350"/>
          <p14:tracePt t="17766" x="7346950" y="5492750"/>
          <p14:tracePt t="17782" x="7054850" y="5422900"/>
          <p14:tracePt t="17799" x="6623050" y="5334000"/>
          <p14:tracePt t="17815" x="6184900" y="5283200"/>
          <p14:tracePt t="17832" x="5905500" y="5283200"/>
          <p14:tracePt t="17849" x="5721350" y="5295900"/>
          <p14:tracePt t="17866" x="5600700" y="5359400"/>
          <p14:tracePt t="17882" x="5568950" y="5397500"/>
          <p14:tracePt t="17899" x="5537200" y="5473700"/>
          <p14:tracePt t="17916" x="5524500" y="5562600"/>
          <p14:tracePt t="17932" x="5511800" y="5632450"/>
          <p14:tracePt t="17949" x="5480050" y="5772150"/>
          <p14:tracePt t="17966" x="5480050" y="5880100"/>
          <p14:tracePt t="17982" x="5480050" y="5956300"/>
          <p14:tracePt t="17999" x="5543550" y="6096000"/>
          <p14:tracePt t="18016" x="5657850" y="6248400"/>
          <p14:tracePt t="18032" x="5810250" y="6375400"/>
          <p14:tracePt t="18050" x="5969000" y="6413500"/>
          <p14:tracePt t="18067" x="6134100" y="6451600"/>
          <p14:tracePt t="18082" x="6375400" y="6483350"/>
          <p14:tracePt t="18099" x="6635750" y="6502400"/>
          <p14:tracePt t="18116" x="6889750" y="6508750"/>
          <p14:tracePt t="18132" x="7105650" y="6508750"/>
          <p14:tracePt t="18149" x="7391400" y="6464300"/>
          <p14:tracePt t="18166" x="7531100" y="6369050"/>
          <p14:tracePt t="18183" x="7600950" y="6299200"/>
          <p14:tracePt t="18199" x="7632700" y="6261100"/>
          <p14:tracePt t="18217" x="7651750" y="6216650"/>
          <p14:tracePt t="18233" x="7677150" y="6153150"/>
          <p14:tracePt t="18249" x="7683500" y="6108700"/>
          <p14:tracePt t="18266" x="7689850" y="6026150"/>
          <p14:tracePt t="18283" x="7689850" y="5994400"/>
          <p14:tracePt t="18300" x="7689850" y="5937250"/>
          <p14:tracePt t="18316" x="7670800" y="5867400"/>
          <p14:tracePt t="18333" x="7613650" y="5803900"/>
          <p14:tracePt t="18350" x="7435850" y="5638800"/>
          <p14:tracePt t="18366" x="7270750" y="5505450"/>
          <p14:tracePt t="18383" x="6972300" y="5346700"/>
          <p14:tracePt t="18400" x="6667500" y="5226050"/>
          <p14:tracePt t="18417" x="6464300" y="5175250"/>
          <p14:tracePt t="18433" x="6292850" y="5168900"/>
          <p14:tracePt t="18450" x="6203950" y="5162550"/>
          <p14:tracePt t="18466" x="6083300" y="5162550"/>
          <p14:tracePt t="18483" x="6032500" y="5162550"/>
          <p14:tracePt t="18500" x="6007100" y="5162550"/>
          <p14:tracePt t="18517" x="5981700" y="5207000"/>
          <p14:tracePt t="18533" x="5962650" y="5365750"/>
          <p14:tracePt t="18550" x="5949950" y="5518150"/>
          <p14:tracePt t="18566" x="5949950" y="5619750"/>
          <p14:tracePt t="18584" x="5949950" y="5715000"/>
          <p14:tracePt t="18600" x="5988050" y="5803900"/>
          <p14:tracePt t="18617" x="6038850" y="5880100"/>
          <p14:tracePt t="18633" x="6076950" y="5918200"/>
          <p14:tracePt t="18650" x="6191250" y="5981700"/>
          <p14:tracePt t="18667" x="6350000" y="6019800"/>
          <p14:tracePt t="18684" x="6591300" y="6045200"/>
          <p14:tracePt t="18700" x="6775450" y="6045200"/>
          <p14:tracePt t="18717" x="6915150" y="6045200"/>
          <p14:tracePt t="18734" x="7112000" y="6045200"/>
          <p14:tracePt t="18750" x="7213600" y="6045200"/>
          <p14:tracePt t="18767" x="7302500" y="6038850"/>
          <p14:tracePt t="18784" x="7372350" y="5969000"/>
          <p14:tracePt t="18800" x="7416800" y="5899150"/>
          <p14:tracePt t="18817" x="7429500" y="5854700"/>
          <p14:tracePt t="18834" x="7448550" y="5791200"/>
          <p14:tracePt t="18850" x="7454900" y="5695950"/>
          <p14:tracePt t="18867" x="7454900" y="5657850"/>
          <p14:tracePt t="18884" x="7454900" y="5607050"/>
          <p14:tracePt t="18901" x="7454900" y="5575300"/>
          <p14:tracePt t="18917" x="7416800" y="5518150"/>
          <p14:tracePt t="18934" x="7385050" y="5492750"/>
          <p14:tracePt t="18952" x="7346950" y="5486400"/>
          <p14:tracePt t="18967" x="7315200" y="5486400"/>
          <p14:tracePt t="18984" x="7296150" y="5486400"/>
          <p14:tracePt t="19001" x="7283450" y="5486400"/>
          <p14:tracePt t="19037" x="7277100" y="5486400"/>
          <p14:tracePt t="19217" x="0" y="0"/>
        </p14:tracePtLst>
        <p14:tracePtLst>
          <p14:tracePt t="39635" x="7067550" y="4895850"/>
          <p14:tracePt t="39690" x="7092950" y="4908550"/>
          <p14:tracePt t="39697" x="7137400" y="4921250"/>
          <p14:tracePt t="39705" x="7207250" y="4940300"/>
          <p14:tracePt t="39713" x="7283450" y="4946650"/>
          <p14:tracePt t="39721" x="7404100" y="4972050"/>
          <p14:tracePt t="39737" x="7499350" y="4978400"/>
          <p14:tracePt t="39737" x="7512050" y="4984750"/>
          <p14:tracePt t="39753" x="7543800" y="4984750"/>
          <p14:tracePt t="39778" x="7550150" y="4984750"/>
          <p14:tracePt t="39787" x="7556500" y="4984750"/>
          <p14:tracePt t="39954" x="7550150" y="4984750"/>
          <p14:tracePt t="39963" x="7512050" y="4984750"/>
          <p14:tracePt t="39970" x="7435850" y="4965700"/>
          <p14:tracePt t="39986" x="7308850" y="4953000"/>
          <p14:tracePt t="40002" x="7245350" y="4940300"/>
          <p14:tracePt t="40020" x="7092950" y="4914900"/>
          <p14:tracePt t="40026" x="6902450" y="4902200"/>
          <p14:tracePt t="40042" x="6743700" y="4889500"/>
          <p14:tracePt t="40058" x="6610350" y="4889500"/>
          <p14:tracePt t="40072" x="6521450" y="4889500"/>
          <p14:tracePt t="40087" x="6457950" y="4889500"/>
          <p14:tracePt t="40104" x="6381750" y="4908550"/>
          <p14:tracePt t="40120" x="6305550" y="4946650"/>
          <p14:tracePt t="40138" x="6248400" y="4997450"/>
          <p14:tracePt t="40154" x="6146800" y="5054600"/>
          <p14:tracePt t="40171" x="6096000" y="5137150"/>
          <p14:tracePt t="40187" x="6045200" y="5238750"/>
          <p14:tracePt t="40204" x="6026150" y="5327650"/>
          <p14:tracePt t="40221" x="5988050" y="5454650"/>
          <p14:tracePt t="40238" x="5981700" y="5581650"/>
          <p14:tracePt t="40254" x="5981700" y="5702300"/>
          <p14:tracePt t="40271" x="5981700" y="5880100"/>
          <p14:tracePt t="40287" x="6057900" y="6089650"/>
          <p14:tracePt t="40304" x="6127750" y="6305550"/>
          <p14:tracePt t="40321" x="6299200" y="6508750"/>
          <p14:tracePt t="40338" x="6451600" y="6616700"/>
          <p14:tracePt t="40354" x="6642100" y="6661150"/>
          <p14:tracePt t="40371" x="6858000" y="6667500"/>
          <p14:tracePt t="40388" x="7105650" y="6667500"/>
          <p14:tracePt t="40404" x="7321550" y="6667500"/>
          <p14:tracePt t="40421" x="7505700" y="6667500"/>
          <p14:tracePt t="40438" x="7677150" y="6667500"/>
          <p14:tracePt t="40454" x="7842250" y="6667500"/>
          <p14:tracePt t="40471" x="8020050" y="6623050"/>
          <p14:tracePt t="40488" x="8147050" y="6553200"/>
          <p14:tracePt t="40504" x="8267700" y="6451600"/>
          <p14:tracePt t="40522" x="8305800" y="6407150"/>
          <p14:tracePt t="40538" x="8343900" y="6337300"/>
          <p14:tracePt t="40555" x="8350250" y="6280150"/>
          <p14:tracePt t="40571" x="8350250" y="6216650"/>
          <p14:tracePt t="40588" x="8331200" y="6127750"/>
          <p14:tracePt t="40605" x="8280400" y="6019800"/>
          <p14:tracePt t="40621" x="8235950" y="5918200"/>
          <p14:tracePt t="40638" x="8159750" y="5816600"/>
          <p14:tracePt t="40655" x="8121650" y="5753100"/>
          <p14:tracePt t="40672" x="8077200" y="5689600"/>
          <p14:tracePt t="40688" x="8039100" y="5651500"/>
          <p14:tracePt t="40705" x="7937500" y="5575300"/>
          <p14:tracePt t="40722" x="7842250" y="5524500"/>
          <p14:tracePt t="40738" x="7696200" y="5473700"/>
          <p14:tracePt t="40755" x="7505700" y="5410200"/>
          <p14:tracePt t="40772" x="7213600" y="5372100"/>
          <p14:tracePt t="40789" x="6807200" y="5308600"/>
          <p14:tracePt t="40805" x="6445250" y="5289550"/>
          <p14:tracePt t="40822" x="6191250" y="5289550"/>
          <p14:tracePt t="40839" x="5988050" y="5289550"/>
          <p14:tracePt t="40855" x="5873750" y="5334000"/>
          <p14:tracePt t="40872" x="5803900" y="5372100"/>
          <p14:tracePt t="40889" x="5721350" y="5429250"/>
          <p14:tracePt t="40889" x="5689600" y="5454650"/>
          <p14:tracePt t="40906" x="5651500" y="5518150"/>
          <p14:tracePt t="40922" x="5619750" y="5594350"/>
          <p14:tracePt t="40938" x="5600700" y="5702300"/>
          <p14:tracePt t="40955" x="5600700" y="5842000"/>
          <p14:tracePt t="40972" x="5607050" y="6038850"/>
          <p14:tracePt t="40989" x="5676900" y="6223000"/>
          <p14:tracePt t="41005" x="5715000" y="6324600"/>
          <p14:tracePt t="41022" x="5816600" y="6419850"/>
          <p14:tracePt t="41039" x="5918200" y="6483350"/>
          <p14:tracePt t="41055" x="6045200" y="6540500"/>
          <p14:tracePt t="41072" x="6203950" y="6604000"/>
          <p14:tracePt t="41089" x="6635750" y="6686550"/>
          <p14:tracePt t="41106" x="7054850" y="6737350"/>
          <p14:tracePt t="41122" x="7385050" y="6737350"/>
          <p14:tracePt t="41139" x="7696200" y="6737350"/>
          <p14:tracePt t="41155" x="7912100" y="6737350"/>
          <p14:tracePt t="41172" x="8128000" y="6724650"/>
          <p14:tracePt t="41189" x="8324850" y="6642100"/>
          <p14:tracePt t="41206" x="8420100" y="6559550"/>
          <p14:tracePt t="41222" x="8477250" y="6451600"/>
          <p14:tracePt t="41239" x="8521700" y="6324600"/>
          <p14:tracePt t="41256" x="8528050" y="6197600"/>
          <p14:tracePt t="41273" x="8528050" y="6013450"/>
          <p14:tracePt t="41290" x="8509000" y="5867400"/>
          <p14:tracePt t="41306" x="8458200" y="5727700"/>
          <p14:tracePt t="41322" x="8401050" y="5613400"/>
          <p14:tracePt t="41339" x="8350250" y="5518150"/>
          <p14:tracePt t="41356" x="8280400" y="5454650"/>
          <p14:tracePt t="41372" x="8223250" y="5397500"/>
          <p14:tracePt t="41389" x="8115300" y="5334000"/>
          <p14:tracePt t="41406" x="7943850" y="5251450"/>
          <p14:tracePt t="41423" x="7670800" y="5181600"/>
          <p14:tracePt t="41439" x="7296150" y="5086350"/>
          <p14:tracePt t="41456" x="6915150" y="5022850"/>
          <p14:tracePt t="41473" x="6267450" y="4946650"/>
          <p14:tracePt t="41490" x="5924550" y="4940300"/>
          <p14:tracePt t="41506" x="5651500" y="4940300"/>
          <p14:tracePt t="41524" x="5480050" y="4940300"/>
          <p14:tracePt t="41539" x="5359400" y="4997450"/>
          <p14:tracePt t="41556" x="5270500" y="5099050"/>
          <p14:tracePt t="41573" x="5207000" y="5245100"/>
          <p14:tracePt t="41590" x="5181600" y="5391150"/>
          <p14:tracePt t="41606" x="5168900" y="5543550"/>
          <p14:tracePt t="41623" x="5168900" y="5664200"/>
          <p14:tracePt t="41640" x="5168900" y="5797550"/>
          <p14:tracePt t="41656" x="5264150" y="5994400"/>
          <p14:tracePt t="41674" x="5334000" y="6076950"/>
          <p14:tracePt t="41690" x="5594350" y="6311900"/>
          <p14:tracePt t="41706" x="5810250" y="6457950"/>
          <p14:tracePt t="41723" x="6153150" y="6578600"/>
          <p14:tracePt t="41740" x="6527800" y="6623050"/>
          <p14:tracePt t="41757" x="6826250" y="6635750"/>
          <p14:tracePt t="41773" x="7137400" y="6635750"/>
          <p14:tracePt t="41790" x="7391400" y="6623050"/>
          <p14:tracePt t="41808" x="7607300" y="6546850"/>
          <p14:tracePt t="41824" x="7778750" y="6419850"/>
          <p14:tracePt t="41840" x="7899400" y="6311900"/>
          <p14:tracePt t="41840" x="7937500" y="6254750"/>
          <p14:tracePt t="41857" x="7969250" y="6178550"/>
          <p14:tracePt t="41873" x="8013700" y="5943600"/>
          <p14:tracePt t="41890" x="8013700" y="5791200"/>
          <p14:tracePt t="41907" x="8013700" y="5651500"/>
          <p14:tracePt t="41924" x="7943850" y="5511800"/>
          <p14:tracePt t="41940" x="7874000" y="5365750"/>
          <p14:tracePt t="41957" x="7778750" y="5245100"/>
          <p14:tracePt t="41974" x="7658100" y="5124450"/>
          <p14:tracePt t="41990" x="7512050" y="4997450"/>
          <p14:tracePt t="42007" x="7385050" y="4902200"/>
          <p14:tracePt t="42024" x="7219950" y="4794250"/>
          <p14:tracePt t="42040" x="7029450" y="4699000"/>
          <p14:tracePt t="42058" x="6845300" y="4616450"/>
          <p14:tracePt t="42074" x="6578600" y="4527550"/>
          <p14:tracePt t="42090" x="6191250" y="4394200"/>
          <p14:tracePt t="42107" x="5835650" y="4349750"/>
          <p14:tracePt t="42124" x="5632450" y="4349750"/>
          <p14:tracePt t="42140" x="5461000" y="4349750"/>
          <p14:tracePt t="42157" x="5340350" y="4400550"/>
          <p14:tracePt t="42175" x="5251450" y="4489450"/>
          <p14:tracePt t="42191" x="5219700" y="4603750"/>
          <p14:tracePt t="42207" x="5219700" y="4724400"/>
          <p14:tracePt t="42224" x="5213350" y="4826000"/>
          <p14:tracePt t="42241" x="5213350" y="4978400"/>
          <p14:tracePt t="42258" x="5257800" y="5092700"/>
          <p14:tracePt t="42274" x="5334000" y="5200650"/>
          <p14:tracePt t="42291" x="5416550" y="5314950"/>
          <p14:tracePt t="42307" x="5549900" y="5422900"/>
          <p14:tracePt t="42324" x="5867400" y="5562600"/>
          <p14:tracePt t="42341" x="6216650" y="5651500"/>
          <p14:tracePt t="42358" x="6775450" y="5734050"/>
          <p14:tracePt t="42374" x="7213600" y="5734050"/>
          <p14:tracePt t="42391" x="7569200" y="5734050"/>
          <p14:tracePt t="42408" x="7829550" y="5695950"/>
          <p14:tracePt t="42425" x="8020050" y="5600700"/>
          <p14:tracePt t="42441" x="8108950" y="5454650"/>
          <p14:tracePt t="42458" x="8128000" y="5321300"/>
          <p14:tracePt t="42474" x="8128000" y="5232400"/>
          <p14:tracePt t="42491" x="8128000" y="5111750"/>
          <p14:tracePt t="42508" x="8064500" y="4972050"/>
          <p14:tracePt t="42525" x="7988300" y="4813300"/>
          <p14:tracePt t="42541" x="7899400" y="4673600"/>
          <p14:tracePt t="42558" x="7785100" y="4552950"/>
          <p14:tracePt t="42574" x="7677150" y="4451350"/>
          <p14:tracePt t="42591" x="7524750" y="4362450"/>
          <p14:tracePt t="42608" x="7239000" y="4235450"/>
          <p14:tracePt t="42625" x="6699250" y="4038600"/>
          <p14:tracePt t="42642" x="6292850" y="3911600"/>
          <p14:tracePt t="42659" x="5924550" y="3879850"/>
          <p14:tracePt t="42675" x="5657850" y="3879850"/>
          <p14:tracePt t="42691" x="5461000" y="3879850"/>
          <p14:tracePt t="42708" x="5251450" y="3987800"/>
          <p14:tracePt t="42725" x="5086350" y="4102100"/>
          <p14:tracePt t="42741" x="5003800" y="4235450"/>
          <p14:tracePt t="42758" x="4959350" y="4381500"/>
          <p14:tracePt t="42775" x="4927600" y="4514850"/>
          <p14:tracePt t="42792" x="4927600" y="4686300"/>
          <p14:tracePt t="42808" x="4946650" y="4946650"/>
          <p14:tracePt t="42826" x="4991100" y="5041900"/>
          <p14:tracePt t="42842" x="5200650" y="5334000"/>
          <p14:tracePt t="42858" x="5353050" y="5473700"/>
          <p14:tracePt t="42875" x="5568950" y="5613400"/>
          <p14:tracePt t="42892" x="5797550" y="5676900"/>
          <p14:tracePt t="42909" x="6064250" y="5715000"/>
          <p14:tracePt t="42925" x="6343650" y="5734050"/>
          <p14:tracePt t="42942" x="6642100" y="5734050"/>
          <p14:tracePt t="42958" x="6902450" y="5715000"/>
          <p14:tracePt t="42975" x="7118350" y="5645150"/>
          <p14:tracePt t="42992" x="7264400" y="5562600"/>
          <p14:tracePt t="43008" x="7366000" y="5467350"/>
          <p14:tracePt t="43025" x="7410450" y="5346700"/>
          <p14:tracePt t="43042" x="7416800" y="5245100"/>
          <p14:tracePt t="43059" x="7416800" y="5143500"/>
          <p14:tracePt t="43075" x="7416800" y="5054600"/>
          <p14:tracePt t="43092" x="7372350" y="4959350"/>
          <p14:tracePt t="43109" x="7264400" y="4819650"/>
          <p14:tracePt t="43126" x="7150100" y="4686300"/>
          <p14:tracePt t="43142" x="6946900" y="4533900"/>
          <p14:tracePt t="43159" x="6743700" y="4400550"/>
          <p14:tracePt t="43175" x="6464300" y="4229100"/>
          <p14:tracePt t="43192" x="6134100" y="4076700"/>
          <p14:tracePt t="43209" x="5524500" y="3886200"/>
          <p14:tracePt t="43226" x="5137150" y="3790950"/>
          <p14:tracePt t="43242" x="4819650" y="3733800"/>
          <p14:tracePt t="43259" x="4546600" y="3721100"/>
          <p14:tracePt t="43276" x="4286250" y="3721100"/>
          <p14:tracePt t="43292" x="4095750" y="3721100"/>
          <p14:tracePt t="43309" x="4019550" y="3752850"/>
          <p14:tracePt t="43326" x="3981450" y="3816350"/>
          <p14:tracePt t="43342" x="3962400" y="3911600"/>
          <p14:tracePt t="43359" x="3962400" y="4006850"/>
          <p14:tracePt t="43376" x="3949700" y="4152900"/>
          <p14:tracePt t="43393" x="4025900" y="4394200"/>
          <p14:tracePt t="43410" x="4083050" y="4502150"/>
          <p14:tracePt t="43426" x="4203700" y="4616450"/>
          <p14:tracePt t="43444" x="4362450" y="4749800"/>
          <p14:tracePt t="43459" x="4540250" y="4851400"/>
          <p14:tracePt t="43476" x="4756150" y="4933950"/>
          <p14:tracePt t="43493" x="5080000" y="5060950"/>
          <p14:tracePt t="43510" x="5441950" y="5130800"/>
          <p14:tracePt t="43526" x="5886450" y="5194300"/>
          <p14:tracePt t="43543" x="6299200" y="5219700"/>
          <p14:tracePt t="43560" x="6572250" y="5219700"/>
          <p14:tracePt t="43576" x="6781800" y="5130800"/>
          <p14:tracePt t="43593" x="6870700" y="5022850"/>
          <p14:tracePt t="43610" x="6902450" y="4953000"/>
          <p14:tracePt t="43626" x="6902450" y="4851400"/>
          <p14:tracePt t="43643" x="6902450" y="4781550"/>
          <p14:tracePt t="43660" x="6870700" y="4692650"/>
          <p14:tracePt t="43676" x="6807200" y="4603750"/>
          <p14:tracePt t="43693" x="6718300" y="4489450"/>
          <p14:tracePt t="43710" x="6565900" y="4375150"/>
          <p14:tracePt t="43726" x="6400800" y="4305300"/>
          <p14:tracePt t="43743" x="6191250" y="4241800"/>
          <p14:tracePt t="43760" x="5969000" y="4184650"/>
          <p14:tracePt t="43777" x="5676900" y="4159250"/>
          <p14:tracePt t="43794" x="5492750" y="4159250"/>
          <p14:tracePt t="43811" x="5327650" y="4229100"/>
          <p14:tracePt t="43826" x="5251450" y="4362450"/>
          <p14:tracePt t="43843" x="5200650" y="4527550"/>
          <p14:tracePt t="43860" x="5181600" y="4711700"/>
          <p14:tracePt t="43877" x="5156200" y="4876800"/>
          <p14:tracePt t="43893" x="5137150" y="5035550"/>
          <p14:tracePt t="43911" x="5137150" y="5175250"/>
          <p14:tracePt t="43927" x="5162550" y="5314950"/>
          <p14:tracePt t="43944" x="5226050" y="5454650"/>
          <p14:tracePt t="43960" x="5365750" y="5619750"/>
          <p14:tracePt t="43977" x="5537200" y="5753100"/>
          <p14:tracePt t="43993" x="5867400" y="5899150"/>
          <p14:tracePt t="44010" x="6184900" y="5949950"/>
          <p14:tracePt t="44027" x="6502400" y="5962650"/>
          <p14:tracePt t="44044" x="6838950" y="5962650"/>
          <p14:tracePt t="44060" x="7175500" y="5956300"/>
          <p14:tracePt t="44077" x="7404100" y="5880100"/>
          <p14:tracePt t="44094" x="7600950" y="5759450"/>
          <p14:tracePt t="44110" x="7740650" y="5638800"/>
          <p14:tracePt t="44127" x="7804150" y="5486400"/>
          <p14:tracePt t="44144" x="7829550" y="5321300"/>
          <p14:tracePt t="44161" x="7829550" y="5162550"/>
          <p14:tracePt t="44177" x="7829550" y="4883150"/>
          <p14:tracePt t="44194" x="7778750" y="4711700"/>
          <p14:tracePt t="44211" x="7721600" y="4552950"/>
          <p14:tracePt t="44227" x="7594600" y="4400550"/>
          <p14:tracePt t="44244" x="7429500" y="4279900"/>
          <p14:tracePt t="44261" x="7226300" y="4121150"/>
          <p14:tracePt t="44278" x="6896100" y="3975100"/>
          <p14:tracePt t="44294" x="6496050" y="3797300"/>
          <p14:tracePt t="44311" x="6127750" y="3714750"/>
          <p14:tracePt t="44327" x="5810250" y="3657600"/>
          <p14:tracePt t="44344" x="5549900" y="3632200"/>
          <p14:tracePt t="44361" x="5232400" y="3632200"/>
          <p14:tracePt t="44378" x="5111750" y="3676650"/>
          <p14:tracePt t="44394" x="5041900" y="3746500"/>
          <p14:tracePt t="44411" x="4991100" y="3803650"/>
          <p14:tracePt t="44427" x="4972050" y="3898900"/>
          <p14:tracePt t="44445" x="4946650" y="4000500"/>
          <p14:tracePt t="44461" x="4946650" y="4121150"/>
          <p14:tracePt t="44478" x="4946650" y="4286250"/>
          <p14:tracePt t="44494" x="4984750" y="4451350"/>
          <p14:tracePt t="44511" x="5035550" y="4597400"/>
          <p14:tracePt t="44528" x="5092700" y="4724400"/>
          <p14:tracePt t="44545" x="5245100" y="4895850"/>
          <p14:tracePt t="44562" x="5416550" y="4997450"/>
          <p14:tracePt t="44578" x="5619750" y="5067300"/>
          <p14:tracePt t="44595" x="5835650" y="5105400"/>
          <p14:tracePt t="44611" x="6089650" y="5105400"/>
          <p14:tracePt t="44628" x="6343650" y="5105400"/>
          <p14:tracePt t="44645" x="6616700" y="5067300"/>
          <p14:tracePt t="44661" x="6896100" y="4972050"/>
          <p14:tracePt t="44678" x="7061200" y="4883150"/>
          <p14:tracePt t="44695" x="7194550" y="4781550"/>
          <p14:tracePt t="44711" x="7283450" y="4660900"/>
          <p14:tracePt t="44728" x="7302500" y="4559300"/>
          <p14:tracePt t="44728" x="7302500" y="4527550"/>
          <p14:tracePt t="44745" x="7302500" y="4413250"/>
          <p14:tracePt t="44762" x="7302500" y="4318000"/>
          <p14:tracePt t="44778" x="7302500" y="4241800"/>
          <p14:tracePt t="44795" x="7270750" y="4121150"/>
          <p14:tracePt t="44812" x="7194550" y="4006850"/>
          <p14:tracePt t="44828" x="7042150" y="3822700"/>
          <p14:tracePt t="44845" x="6832600" y="3644900"/>
          <p14:tracePt t="44862" x="6534150" y="3422650"/>
          <p14:tracePt t="44879" x="6096000" y="3206750"/>
          <p14:tracePt t="44895" x="5670550" y="2990850"/>
          <p14:tracePt t="44912" x="5124450" y="2851150"/>
          <p14:tracePt t="44928" x="4610100" y="2717800"/>
          <p14:tracePt t="44946" x="4229100" y="2647950"/>
          <p14:tracePt t="44963" x="3994150" y="2647950"/>
          <p14:tracePt t="44979" x="3790950" y="2647950"/>
          <p14:tracePt t="44995" x="3600450" y="2647950"/>
          <p14:tracePt t="45012" x="3422650" y="2647950"/>
          <p14:tracePt t="45028" x="3282950" y="2647950"/>
          <p14:tracePt t="45045" x="3194050" y="2654300"/>
          <p14:tracePt t="45062" x="3092450" y="2679700"/>
          <p14:tracePt t="45078" x="3003550" y="2686050"/>
          <p14:tracePt t="45095" x="2914650" y="2724150"/>
          <p14:tracePt t="45112" x="2851150" y="2749550"/>
          <p14:tracePt t="45129" x="2755900" y="2806700"/>
          <p14:tracePt t="45129" x="2724150" y="2857500"/>
          <p14:tracePt t="45147" x="2667000" y="2933700"/>
          <p14:tracePt t="45163" x="2635250" y="3048000"/>
          <p14:tracePt t="45179" x="2609850" y="3168650"/>
          <p14:tracePt t="45195" x="2603500" y="3282950"/>
          <p14:tracePt t="45212" x="2597150" y="3352800"/>
          <p14:tracePt t="45229" x="2597150" y="3409950"/>
          <p14:tracePt t="45245" x="2597150" y="3498850"/>
          <p14:tracePt t="45262" x="2622550" y="3587750"/>
          <p14:tracePt t="45279" x="2698750" y="3708400"/>
          <p14:tracePt t="45296" x="2832100" y="3841750"/>
          <p14:tracePt t="45312" x="2984500" y="3943350"/>
          <p14:tracePt t="45329" x="3327400" y="4051300"/>
          <p14:tracePt t="45346" x="3695700" y="4070350"/>
          <p14:tracePt t="45362" x="4070350" y="4070350"/>
          <p14:tracePt t="45379" x="4692650" y="4070350"/>
          <p14:tracePt t="45396" x="5334000" y="4064000"/>
          <p14:tracePt t="45412" x="6083300" y="3956050"/>
          <p14:tracePt t="45429" x="6718300" y="3797300"/>
          <p14:tracePt t="45446" x="7219950" y="3587750"/>
          <p14:tracePt t="45464" x="7531100" y="3384550"/>
          <p14:tracePt t="45479" x="7696200" y="3232150"/>
          <p14:tracePt t="45496" x="7867650" y="3048000"/>
          <p14:tracePt t="45513" x="8001000" y="2863850"/>
          <p14:tracePt t="45529" x="8115300" y="2584450"/>
          <p14:tracePt t="45546" x="8159750" y="2463800"/>
          <p14:tracePt t="45564" x="8172450" y="2330450"/>
          <p14:tracePt t="45579" x="8172450" y="2146300"/>
          <p14:tracePt t="45596" x="8058150" y="1949450"/>
          <p14:tracePt t="45613" x="7937500" y="1784350"/>
          <p14:tracePt t="45630" x="7778750" y="1676400"/>
          <p14:tracePt t="45646" x="7620000" y="1606550"/>
          <p14:tracePt t="45663" x="7410450" y="1555750"/>
          <p14:tracePt t="45680" x="7181850" y="1549400"/>
          <p14:tracePt t="45696" x="7023100" y="1549400"/>
          <p14:tracePt t="45713" x="6578600" y="1619250"/>
          <p14:tracePt t="45730" x="6178550" y="1619250"/>
          <p14:tracePt t="45746" x="5638800" y="1663700"/>
          <p14:tracePt t="45763" x="5219700" y="1708150"/>
          <p14:tracePt t="45780" x="4965700" y="1758950"/>
          <p14:tracePt t="45796" x="4781550" y="1803400"/>
          <p14:tracePt t="45813" x="4679950" y="1828800"/>
          <p14:tracePt t="45832" x="4610100" y="1860550"/>
          <p14:tracePt t="45847" x="4572000" y="1911350"/>
          <p14:tracePt t="45863" x="4552950" y="1962150"/>
          <p14:tracePt t="45880" x="4552950" y="2019300"/>
          <p14:tracePt t="45897" x="4552950" y="2171700"/>
          <p14:tracePt t="45914" x="4584700" y="2298700"/>
          <p14:tracePt t="45931" x="4654550" y="2413000"/>
          <p14:tracePt t="45947" x="4737100" y="2527300"/>
          <p14:tracePt t="45964" x="4826000" y="2647950"/>
          <p14:tracePt t="45980" x="4959350" y="2768600"/>
          <p14:tracePt t="45997" x="5130800" y="2889250"/>
          <p14:tracePt t="46013" x="5353050" y="2984500"/>
          <p14:tracePt t="46031" x="5568950" y="3073400"/>
          <p14:tracePt t="46047" x="5835650" y="3111500"/>
          <p14:tracePt t="46064" x="6089650" y="3130550"/>
          <p14:tracePt t="46080" x="6470650" y="3136900"/>
          <p14:tracePt t="46097" x="6597650" y="3136900"/>
          <p14:tracePt t="46114" x="6826250" y="3028950"/>
          <p14:tracePt t="46130" x="6940550" y="2927350"/>
          <p14:tracePt t="46147" x="6991350" y="2825750"/>
          <p14:tracePt t="46164" x="7029450" y="2686050"/>
          <p14:tracePt t="46180" x="7054850" y="2552700"/>
          <p14:tracePt t="46197" x="7054850" y="2432050"/>
          <p14:tracePt t="46214" x="7054850" y="2355850"/>
          <p14:tracePt t="46231" x="7023100" y="2222500"/>
          <p14:tracePt t="46247" x="6946900" y="2101850"/>
          <p14:tracePt t="46264" x="6800850" y="1962150"/>
          <p14:tracePt t="46280" x="6546850" y="1809750"/>
          <p14:tracePt t="46299" x="6381750" y="1746250"/>
          <p14:tracePt t="46314" x="6203950" y="1695450"/>
          <p14:tracePt t="46331" x="5975350" y="1657350"/>
          <p14:tracePt t="46347" x="5778500" y="1638300"/>
          <p14:tracePt t="46364" x="5607050" y="1638300"/>
          <p14:tracePt t="46381" x="5391150" y="1638300"/>
          <p14:tracePt t="46398" x="5200650" y="1676400"/>
          <p14:tracePt t="46414" x="5054600" y="1752600"/>
          <p14:tracePt t="46431" x="4946650" y="1822450"/>
          <p14:tracePt t="46447" x="4864100" y="1924050"/>
          <p14:tracePt t="46465" x="4762500" y="2006600"/>
          <p14:tracePt t="46481" x="4724400" y="2070100"/>
          <p14:tracePt t="46481" x="4711700" y="2089150"/>
          <p14:tracePt t="46498" x="4692650" y="2133600"/>
          <p14:tracePt t="46514" x="4686300" y="2146300"/>
          <p14:tracePt t="46531" x="4686300" y="2152650"/>
          <p14:tracePt t="46714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Grp="1" noChangeAspect="1"/>
          </p:cNvGraphicFramePr>
          <p:nvPr>
            <p:ph/>
          </p:nvPr>
        </p:nvGraphicFramePr>
        <p:xfrm>
          <a:off x="114300" y="1052513"/>
          <a:ext cx="7027863" cy="487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42" name="Drawing" r:id="rId6" imgW="8561527" imgH="5934279" progId="Canvas.Drawing.X">
                  <p:embed/>
                </p:oleObj>
              </mc:Choice>
              <mc:Fallback>
                <p:oleObj name="Drawing" r:id="rId6" imgW="8561527" imgH="5934279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1052513"/>
                        <a:ext cx="7027863" cy="487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1593850" y="60325"/>
            <a:ext cx="59785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9pPr>
          </a:lstStyle>
          <a:p>
            <a:r>
              <a:rPr lang="en-US" altLang="en-US" sz="2800"/>
              <a:t>Radioisotope Thermoelectric Generator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7154862" y="990600"/>
            <a:ext cx="1831975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9pPr>
          </a:lstStyle>
          <a:p>
            <a:pPr>
              <a:spcAft>
                <a:spcPct val="50000"/>
              </a:spcAft>
              <a:buFontTx/>
              <a:buChar char="•"/>
            </a:pPr>
            <a:r>
              <a:rPr lang="en-US" altLang="en-US" sz="2000" dirty="0">
                <a:latin typeface="Arial" charset="0"/>
              </a:rPr>
              <a:t>2 GPHS pellets per impact shell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en-US" altLang="en-US" sz="2000" dirty="0">
                <a:latin typeface="Arial" charset="0"/>
              </a:rPr>
              <a:t>2 impact shells per module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en-US" altLang="en-US" sz="2000" dirty="0">
                <a:latin typeface="Arial" charset="0"/>
              </a:rPr>
              <a:t>18 modules per RTG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en-US" altLang="en-US" sz="2000" dirty="0">
                <a:latin typeface="Arial" charset="0"/>
              </a:rPr>
              <a:t>Total 72 GPHS pellets per RTG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en-US" altLang="en-US" sz="2000" dirty="0" smtClean="0">
                <a:latin typeface="Arial" charset="0"/>
              </a:rPr>
              <a:t>11 kg </a:t>
            </a:r>
            <a:r>
              <a:rPr lang="en-US" altLang="en-US" sz="2000" dirty="0">
                <a:latin typeface="Arial" charset="0"/>
              </a:rPr>
              <a:t>Pu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en-US" altLang="en-US" sz="2000" dirty="0">
                <a:latin typeface="Arial" charset="0"/>
              </a:rPr>
              <a:t>200 Watts power</a:t>
            </a:r>
            <a:endParaRPr lang="en-US" altLang="en-US" dirty="0"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11234"/>
      </p:ext>
    </p:extLst>
  </p:cSld>
  <p:clrMapOvr>
    <a:masterClrMapping/>
  </p:clrMapOvr>
  <p:transition spd="med" advTm="4507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52" x="1479550" y="4006850"/>
          <p14:tracePt t="9801" x="1479550" y="4000500"/>
          <p14:tracePt t="9809" x="1466850" y="3981450"/>
          <p14:tracePt t="9817" x="1441450" y="3962400"/>
          <p14:tracePt t="9825" x="1428750" y="3956050"/>
          <p14:tracePt t="9833" x="1390650" y="3917950"/>
          <p14:tracePt t="9847" x="1333500" y="3873500"/>
          <p14:tracePt t="9863" x="1295400" y="3829050"/>
          <p14:tracePt t="9880" x="1263650" y="3778250"/>
          <p14:tracePt t="9897" x="1225550" y="3733800"/>
          <p14:tracePt t="9914" x="1187450" y="3695700"/>
          <p14:tracePt t="9930" x="1136650" y="3651250"/>
          <p14:tracePt t="9947" x="1085850" y="3568700"/>
          <p14:tracePt t="9964" x="1054100" y="3524250"/>
          <p14:tracePt t="9981" x="990600" y="3460750"/>
          <p14:tracePt t="9997" x="914400" y="3384550"/>
          <p14:tracePt t="10014" x="863600" y="3327400"/>
          <p14:tracePt t="10030" x="831850" y="3289300"/>
          <p14:tracePt t="10048" x="800100" y="3257550"/>
          <p14:tracePt t="10064" x="762000" y="3187700"/>
          <p14:tracePt t="10081" x="736600" y="3155950"/>
          <p14:tracePt t="10097" x="704850" y="3117850"/>
          <p14:tracePt t="10114" x="679450" y="3079750"/>
          <p14:tracePt t="10131" x="647700" y="3048000"/>
          <p14:tracePt t="10148" x="622300" y="3009900"/>
          <p14:tracePt t="10164" x="603250" y="2990850"/>
          <p14:tracePt t="10181" x="590550" y="2978150"/>
          <p14:tracePt t="10197" x="584200" y="2971800"/>
          <p14:tracePt t="10214" x="577850" y="2965450"/>
          <p14:tracePt t="10231" x="571500" y="2952750"/>
          <p14:tracePt t="10248" x="565150" y="2940050"/>
          <p14:tracePt t="10264" x="558800" y="2933700"/>
          <p14:tracePt t="10449" x="558800" y="2946400"/>
          <p14:tracePt t="10459" x="558800" y="2965450"/>
          <p14:tracePt t="10465" x="577850" y="3016250"/>
          <p14:tracePt t="10481" x="590550" y="3028950"/>
          <p14:tracePt t="10482" x="603250" y="3054350"/>
          <p14:tracePt t="10498" x="635000" y="3098800"/>
          <p14:tracePt t="10515" x="673100" y="3155950"/>
          <p14:tracePt t="10531" x="742950" y="3219450"/>
          <p14:tracePt t="10548" x="787400" y="3263900"/>
          <p14:tracePt t="10565" x="819150" y="3302000"/>
          <p14:tracePt t="10581" x="831850" y="3314700"/>
          <p14:tracePt t="10598" x="844550" y="3333750"/>
          <p14:tracePt t="10615" x="850900" y="3340100"/>
          <p14:tracePt t="10632" x="850900" y="3346450"/>
          <p14:tracePt t="10665" x="850900" y="3352800"/>
          <p14:tracePt t="10666" x="857250" y="3359150"/>
          <p14:tracePt t="10682" x="863600" y="3359150"/>
          <p14:tracePt t="10698" x="863600" y="3365500"/>
          <p14:tracePt t="10715" x="882650" y="3378200"/>
          <p14:tracePt t="10732" x="895350" y="3397250"/>
          <p14:tracePt t="10748" x="908050" y="3416300"/>
          <p14:tracePt t="10765" x="933450" y="3441700"/>
          <p14:tracePt t="10782" x="952500" y="3460750"/>
          <p14:tracePt t="10798" x="971550" y="3492500"/>
          <p14:tracePt t="10815" x="977900" y="3511550"/>
          <p14:tracePt t="10832" x="1003300" y="3549650"/>
          <p14:tracePt t="10849" x="1016000" y="3587750"/>
          <p14:tracePt t="10865" x="1028700" y="3613150"/>
          <p14:tracePt t="10882" x="1041400" y="3644900"/>
          <p14:tracePt t="10900" x="1054100" y="3663950"/>
          <p14:tracePt t="10915" x="1060450" y="3683000"/>
          <p14:tracePt t="10952" x="1066800" y="3695700"/>
          <p14:tracePt t="10953" x="1073150" y="3702050"/>
          <p14:tracePt t="10965" x="1092200" y="3708400"/>
          <p14:tracePt t="10982" x="1098550" y="3721100"/>
          <p14:tracePt t="11017" x="1104900" y="3727450"/>
          <p14:tracePt t="11121" x="1104900" y="3740150"/>
          <p14:tracePt t="11129" x="1098550" y="3746500"/>
          <p14:tracePt t="11136" x="1073150" y="3752850"/>
          <p14:tracePt t="11149" x="1035050" y="3778250"/>
          <p14:tracePt t="11166" x="977900" y="3829050"/>
          <p14:tracePt t="11183" x="933450" y="3867150"/>
          <p14:tracePt t="11199" x="914400" y="3879850"/>
          <p14:tracePt t="11273" x="914400" y="3886200"/>
          <p14:tracePt t="11281" x="914400" y="3892550"/>
          <p14:tracePt t="11289" x="933450" y="3911600"/>
          <p14:tracePt t="11299" x="984250" y="3937000"/>
          <p14:tracePt t="11316" x="1104900" y="3968750"/>
          <p14:tracePt t="11332" x="1295400" y="4013200"/>
          <p14:tracePt t="11349" x="1498600" y="4038600"/>
          <p14:tracePt t="11366" x="1657350" y="4064000"/>
          <p14:tracePt t="11383" x="1746250" y="4089400"/>
          <p14:tracePt t="11399" x="1790700" y="4095750"/>
          <p14:tracePt t="11416" x="1866900" y="4108450"/>
          <p14:tracePt t="11433" x="1905000" y="4121150"/>
          <p14:tracePt t="11450" x="1924050" y="4127500"/>
          <p14:tracePt t="11466" x="1943100" y="4133850"/>
          <p14:tracePt t="11545" x="1943100" y="4127500"/>
          <p14:tracePt t="11553" x="1924050" y="4102100"/>
          <p14:tracePt t="11561" x="1905000" y="4064000"/>
          <p14:tracePt t="11566" x="1809750" y="4006850"/>
          <p14:tracePt t="11584" x="1670050" y="3949700"/>
          <p14:tracePt t="11600" x="1511300" y="3886200"/>
          <p14:tracePt t="11616" x="1289050" y="3810000"/>
          <p14:tracePt t="11634" x="1206500" y="3778250"/>
          <p14:tracePt t="11650" x="1181100" y="3771900"/>
          <p14:tracePt t="11769" x="1187450" y="3784600"/>
          <p14:tracePt t="11776" x="1206500" y="3797300"/>
          <p14:tracePt t="11785" x="1282700" y="3835400"/>
          <p14:tracePt t="11801" x="1377950" y="3860800"/>
          <p14:tracePt t="11802" x="1574800" y="3924300"/>
          <p14:tracePt t="11817" x="1771650" y="3975100"/>
          <p14:tracePt t="11834" x="1936750" y="3994150"/>
          <p14:tracePt t="11850" x="2057400" y="4019550"/>
          <p14:tracePt t="11867" x="2146300" y="4019550"/>
          <p14:tracePt t="11883" x="2266950" y="4019550"/>
          <p14:tracePt t="11900" x="2419350" y="4019550"/>
          <p14:tracePt t="11917" x="2463800" y="4019550"/>
          <p14:tracePt t="11952" x="2476500" y="4025900"/>
          <p14:tracePt t="12017" x="2476500" y="4032250"/>
          <p14:tracePt t="12025" x="2457450" y="4032250"/>
          <p14:tracePt t="12034" x="2406650" y="4013200"/>
          <p14:tracePt t="12034" x="2260600" y="3968750"/>
          <p14:tracePt t="12050" x="2082800" y="3898900"/>
          <p14:tracePt t="12067" x="1905000" y="3860800"/>
          <p14:tracePt t="12084" x="1797050" y="3835400"/>
          <p14:tracePt t="12101" x="1733550" y="3822700"/>
          <p14:tracePt t="12117" x="1714500" y="3822700"/>
          <p14:tracePt t="12135" x="1708150" y="3822700"/>
          <p14:tracePt t="12273" x="1720850" y="3829050"/>
          <p14:tracePt t="12281" x="1790700" y="3867150"/>
          <p14:tracePt t="12289" x="1854200" y="3898900"/>
          <p14:tracePt t="12294" x="1936750" y="3924300"/>
          <p14:tracePt t="12301" x="2165350" y="3962400"/>
          <p14:tracePt t="12318" x="2463800" y="3981450"/>
          <p14:tracePt t="12335" x="2724150" y="4006850"/>
          <p14:tracePt t="12351" x="2952750" y="4013200"/>
          <p14:tracePt t="12368" x="3124200" y="4013200"/>
          <p14:tracePt t="12384" x="3365500" y="4032250"/>
          <p14:tracePt t="12401" x="3473450" y="4038600"/>
          <p14:tracePt t="12418" x="3543300" y="4038600"/>
          <p14:tracePt t="12435" x="3562350" y="4051300"/>
          <p14:tracePt t="12521" x="3562350" y="4044950"/>
          <p14:tracePt t="12521" x="3536950" y="4032250"/>
          <p14:tracePt t="12537" x="3479800" y="4013200"/>
          <p14:tracePt t="12545" x="3403600" y="4000500"/>
          <p14:tracePt t="12553" x="3213100" y="3956050"/>
          <p14:tracePt t="12569" x="3079750" y="3943350"/>
          <p14:tracePt t="12570" x="2628900" y="3854450"/>
          <p14:tracePt t="12585" x="2279650" y="3784600"/>
          <p14:tracePt t="12602" x="1974850" y="3759200"/>
          <p14:tracePt t="12618" x="1809750" y="3746500"/>
          <p14:tracePt t="12635" x="1746250" y="3727450"/>
          <p14:tracePt t="12651" x="1739900" y="3721100"/>
          <p14:tracePt t="12668" x="1733550" y="3721100"/>
          <p14:tracePt t="12761" x="1733550" y="3733800"/>
          <p14:tracePt t="12769" x="1746250" y="3746500"/>
          <p14:tracePt t="12777" x="1771650" y="3759200"/>
          <p14:tracePt t="12785" x="1879600" y="3797300"/>
          <p14:tracePt t="12795" x="1936750" y="3816350"/>
          <p14:tracePt t="12802" x="2082800" y="3867150"/>
          <p14:tracePt t="12818" x="2216150" y="3879850"/>
          <p14:tracePt t="12836" x="2336800" y="3905250"/>
          <p14:tracePt t="12852" x="2444750" y="3937000"/>
          <p14:tracePt t="12869" x="2533650" y="3962400"/>
          <p14:tracePt t="12885" x="2667000" y="3987800"/>
          <p14:tracePt t="12902" x="2774950" y="3987800"/>
          <p14:tracePt t="12918" x="2908300" y="3987800"/>
          <p14:tracePt t="12935" x="3016250" y="3987800"/>
          <p14:tracePt t="12953" x="3117850" y="3987800"/>
          <p14:tracePt t="12953" x="3194050" y="3987800"/>
          <p14:tracePt t="12969" x="3289300" y="3987800"/>
          <p14:tracePt t="12985" x="3397250" y="3987800"/>
          <p14:tracePt t="13002" x="3498850" y="3975100"/>
          <p14:tracePt t="13019" x="3657600" y="3949700"/>
          <p14:tracePt t="13036" x="3778250" y="3937000"/>
          <p14:tracePt t="13052" x="3924300" y="3917950"/>
          <p14:tracePt t="13069" x="4051300" y="3911600"/>
          <p14:tracePt t="13085" x="4171950" y="3911600"/>
          <p14:tracePt t="13102" x="4241800" y="3911600"/>
          <p14:tracePt t="13119" x="4273550" y="3911600"/>
          <p14:tracePt t="13136" x="4298950" y="3911600"/>
          <p14:tracePt t="13152" x="4305300" y="3911600"/>
          <p14:tracePt t="13217" x="4292600" y="3892550"/>
          <p14:tracePt t="13225" x="4254500" y="3879850"/>
          <p14:tracePt t="13229" x="4210050" y="3860800"/>
          <p14:tracePt t="13235" x="4019550" y="3829050"/>
          <p14:tracePt t="13252" x="3765550" y="3797300"/>
          <p14:tracePt t="13269" x="3416300" y="3778250"/>
          <p14:tracePt t="13286" x="3098800" y="3771900"/>
          <p14:tracePt t="13303" x="2635250" y="3771900"/>
          <p14:tracePt t="13319" x="2260600" y="3771900"/>
          <p14:tracePt t="13336" x="1987550" y="3771900"/>
          <p14:tracePt t="13336" x="1905000" y="3771900"/>
          <p14:tracePt t="13354" x="1752600" y="3771900"/>
          <p14:tracePt t="13369" x="1695450" y="3771900"/>
          <p14:tracePt t="13387" x="1670050" y="3771900"/>
          <p14:tracePt t="13457" x="1670050" y="3765550"/>
          <p14:tracePt t="13505" x="1714500" y="3778250"/>
          <p14:tracePt t="13513" x="1771650" y="3797300"/>
          <p14:tracePt t="13521" x="1924050" y="3829050"/>
          <p14:tracePt t="13537" x="2025650" y="3854450"/>
          <p14:tracePt t="13538" x="2209800" y="3892550"/>
          <p14:tracePt t="13554" x="2406650" y="3917950"/>
          <p14:tracePt t="13570" x="2552700" y="3943350"/>
          <p14:tracePt t="13587" x="2686050" y="3962400"/>
          <p14:tracePt t="13603" x="2794000" y="3962400"/>
          <p14:tracePt t="13620" x="2914650" y="3962400"/>
          <p14:tracePt t="13636" x="3009900" y="3962400"/>
          <p14:tracePt t="13654" x="3092450" y="3962400"/>
          <p14:tracePt t="13670" x="3200400" y="3962400"/>
          <p14:tracePt t="13687" x="3308350" y="3962400"/>
          <p14:tracePt t="13703" x="3422650" y="3962400"/>
          <p14:tracePt t="13720" x="3594100" y="3943350"/>
          <p14:tracePt t="13737" x="3689350" y="3937000"/>
          <p14:tracePt t="13754" x="3765550" y="3930650"/>
          <p14:tracePt t="13770" x="3835400" y="3924300"/>
          <p14:tracePt t="13787" x="3905250" y="3917950"/>
          <p14:tracePt t="13804" x="3975100" y="3911600"/>
          <p14:tracePt t="13820" x="4051300" y="3911600"/>
          <p14:tracePt t="13837" x="4108450" y="3898900"/>
          <p14:tracePt t="13854" x="4222750" y="3879850"/>
          <p14:tracePt t="13870" x="4356100" y="3860800"/>
          <p14:tracePt t="13887" x="4495800" y="3860800"/>
          <p14:tracePt t="13904" x="4660900" y="3854450"/>
          <p14:tracePt t="13920" x="4914900" y="3854450"/>
          <p14:tracePt t="13938" x="5048250" y="3848100"/>
          <p14:tracePt t="13954" x="5137150" y="3841750"/>
          <p14:tracePt t="13970" x="5219700" y="3841750"/>
          <p14:tracePt t="13987" x="5283200" y="3841750"/>
          <p14:tracePt t="14004" x="5359400" y="3841750"/>
          <p14:tracePt t="14021" x="5422900" y="3841750"/>
          <p14:tracePt t="14037" x="5492750" y="3867150"/>
          <p14:tracePt t="14054" x="5524500" y="3879850"/>
          <p14:tracePt t="14071" x="5530850" y="3886200"/>
          <p14:tracePt t="14153" x="5537200" y="3892550"/>
          <p14:tracePt t="14169" x="5530850" y="3898900"/>
          <p14:tracePt t="14177" x="5524500" y="3898900"/>
          <p14:tracePt t="14185" x="5461000" y="3898900"/>
          <p14:tracePt t="14191" x="5353050" y="3898900"/>
          <p14:tracePt t="14204" x="5118100" y="3898900"/>
          <p14:tracePt t="14221" x="4832350" y="3898900"/>
          <p14:tracePt t="14237" x="4514850" y="3898900"/>
          <p14:tracePt t="14254" x="4273550" y="3898900"/>
          <p14:tracePt t="14271" x="4038600" y="3898900"/>
          <p14:tracePt t="14288" x="3822700" y="3898900"/>
          <p14:tracePt t="14304" x="3479800" y="3835400"/>
          <p14:tracePt t="14321" x="3263900" y="3803650"/>
          <p14:tracePt t="14338" x="3073400" y="3771900"/>
          <p14:tracePt t="14354" x="2946400" y="3759200"/>
          <p14:tracePt t="14372" x="2832100" y="3752850"/>
          <p14:tracePt t="14388" x="2743200" y="3752850"/>
          <p14:tracePt t="14404" x="2698750" y="3752850"/>
          <p14:tracePt t="14421" x="2660650" y="3752850"/>
          <p14:tracePt t="14438" x="2647950" y="3752850"/>
          <p14:tracePt t="14454" x="2641600" y="3759200"/>
          <p14:tracePt t="14471" x="2635250" y="3765550"/>
          <p14:tracePt t="14488" x="2622550" y="3771900"/>
          <p14:tracePt t="14504" x="2616200" y="3778250"/>
          <p14:tracePt t="14521" x="2603500" y="3784600"/>
          <p14:tracePt t="14593" x="2603500" y="3790950"/>
          <p14:tracePt t="14601" x="2616200" y="3797300"/>
          <p14:tracePt t="14610" x="2654300" y="3803650"/>
          <p14:tracePt t="14617" x="2705100" y="3822700"/>
          <p14:tracePt t="14621" x="2857500" y="3841750"/>
          <p14:tracePt t="14638" x="3035300" y="3867150"/>
          <p14:tracePt t="14655" x="3270250" y="3873500"/>
          <p14:tracePt t="14671" x="3511550" y="3911600"/>
          <p14:tracePt t="14688" x="3790950" y="3911600"/>
          <p14:tracePt t="14705" x="3975100" y="3911600"/>
          <p14:tracePt t="14722" x="4178300" y="3911600"/>
          <p14:tracePt t="14738" x="4394200" y="3911600"/>
          <p14:tracePt t="14755" x="4578350" y="3911600"/>
          <p14:tracePt t="14772" x="4743450" y="3911600"/>
          <p14:tracePt t="14788" x="4927600" y="3911600"/>
          <p14:tracePt t="14805" x="5067300" y="3924300"/>
          <p14:tracePt t="14822" x="5207000" y="3930650"/>
          <p14:tracePt t="14838" x="5308600" y="3943350"/>
          <p14:tracePt t="14855" x="5454650" y="3962400"/>
          <p14:tracePt t="14872" x="5632450" y="3987800"/>
          <p14:tracePt t="14889" x="5746750" y="4000500"/>
          <p14:tracePt t="14905" x="5822950" y="4013200"/>
          <p14:tracePt t="14922" x="5924550" y="4025900"/>
          <p14:tracePt t="14938" x="6032500" y="4032250"/>
          <p14:tracePt t="14956" x="6159500" y="4057650"/>
          <p14:tracePt t="14972" x="6305550" y="4083050"/>
          <p14:tracePt t="14989" x="6413500" y="4089400"/>
          <p14:tracePt t="15005" x="6489700" y="4089400"/>
          <p14:tracePt t="15022" x="6534150" y="4095750"/>
          <p14:tracePt t="15039" x="6546850" y="4102100"/>
          <p14:tracePt t="15055" x="6553200" y="4102100"/>
          <p14:tracePt t="15072" x="6553200" y="4108450"/>
          <p14:tracePt t="15146" x="6534150" y="4108450"/>
          <p14:tracePt t="15153" x="6483350" y="4108450"/>
          <p14:tracePt t="15164" x="6407150" y="4108450"/>
          <p14:tracePt t="15165" x="6356350" y="4108450"/>
          <p14:tracePt t="15172" x="6134100" y="4070350"/>
          <p14:tracePt t="15189" x="5803900" y="4051300"/>
          <p14:tracePt t="15205" x="5454650" y="4025900"/>
          <p14:tracePt t="15222" x="5035550" y="4025900"/>
          <p14:tracePt t="15239" x="4616450" y="4025900"/>
          <p14:tracePt t="15256" x="4260850" y="4025900"/>
          <p14:tracePt t="15273" x="3638550" y="4025900"/>
          <p14:tracePt t="15289" x="3263900" y="4025900"/>
          <p14:tracePt t="15306" x="2984500" y="4025900"/>
          <p14:tracePt t="15323" x="2774950" y="4019550"/>
          <p14:tracePt t="15339" x="2628900" y="3981450"/>
          <p14:tracePt t="15356" x="2527300" y="3956050"/>
          <p14:tracePt t="15373" x="2451100" y="3924300"/>
          <p14:tracePt t="15389" x="2413000" y="3911600"/>
          <p14:tracePt t="15406" x="2400300" y="3905250"/>
          <p14:tracePt t="15481" x="2406650" y="3905250"/>
          <p14:tracePt t="15489" x="2438400" y="3905250"/>
          <p14:tracePt t="15499" x="2495550" y="3905250"/>
          <p14:tracePt t="15505" x="2654300" y="3905250"/>
          <p14:tracePt t="15523" x="2774950" y="3905250"/>
          <p14:tracePt t="15523" x="3054350" y="3905250"/>
          <p14:tracePt t="15539" x="3454400" y="3905250"/>
          <p14:tracePt t="15556" x="3879850" y="3956050"/>
          <p14:tracePt t="15573" x="4248150" y="3994150"/>
          <p14:tracePt t="15589" x="4584700" y="4038600"/>
          <p14:tracePt t="15606" x="4997450" y="4076700"/>
          <p14:tracePt t="15623" x="5226050" y="4089400"/>
          <p14:tracePt t="15640" x="5410200" y="4102100"/>
          <p14:tracePt t="15657" x="5454650" y="4121150"/>
          <p14:tracePt t="15675" x="5467350" y="4127500"/>
          <p14:tracePt t="15690" x="5473700" y="4127500"/>
          <p14:tracePt t="15785" x="5461000" y="4127500"/>
          <p14:tracePt t="15793" x="5435600" y="4127500"/>
          <p14:tracePt t="15802" x="5365750" y="4127500"/>
          <p14:tracePt t="15809" x="5175250" y="4127500"/>
          <p14:tracePt t="15823" x="4679950" y="4089400"/>
          <p14:tracePt t="15840" x="3536950" y="3994150"/>
          <p14:tracePt t="15857" x="3016250" y="3968750"/>
          <p14:tracePt t="15874" x="2673350" y="3956050"/>
          <p14:tracePt t="15890" x="2470150" y="3943350"/>
          <p14:tracePt t="15907" x="2368550" y="3937000"/>
          <p14:tracePt t="15923" x="2330450" y="3917950"/>
          <p14:tracePt t="15940" x="2324100" y="3917950"/>
          <p14:tracePt t="15957" x="2311400" y="3917950"/>
          <p14:tracePt t="16033" x="2324100" y="3917950"/>
          <p14:tracePt t="16040" x="2393950" y="3924300"/>
          <p14:tracePt t="16058" x="2438400" y="3924300"/>
          <p14:tracePt t="16059" x="2565400" y="3924300"/>
          <p14:tracePt t="16075" x="2743200" y="3930650"/>
          <p14:tracePt t="16091" x="2927350" y="3949700"/>
          <p14:tracePt t="16108" x="3067050" y="3975100"/>
          <p14:tracePt t="16125" x="3130550" y="3987800"/>
          <p14:tracePt t="16141" x="3149600" y="3994150"/>
          <p14:tracePt t="16178" x="3149600" y="4000500"/>
          <p14:tracePt t="16179" x="3155950" y="4006850"/>
          <p14:tracePt t="16192" x="3155950" y="4013200"/>
          <p14:tracePt t="16208" x="3155950" y="4038600"/>
          <p14:tracePt t="16225" x="3155950" y="4095750"/>
          <p14:tracePt t="16242" x="3155950" y="4133850"/>
          <p14:tracePt t="16258" x="3155950" y="4171950"/>
          <p14:tracePt t="16276" x="3124200" y="4235450"/>
          <p14:tracePt t="16292" x="3067050" y="4298950"/>
          <p14:tracePt t="16308" x="3022600" y="4368800"/>
          <p14:tracePt t="16325" x="2940050" y="4445000"/>
          <p14:tracePt t="16342" x="2832100" y="4540250"/>
          <p14:tracePt t="16359" x="2711450" y="4616450"/>
          <p14:tracePt t="16375" x="2584450" y="4686300"/>
          <p14:tracePt t="16392" x="2444750" y="4806950"/>
          <p14:tracePt t="16409" x="2311400" y="4902200"/>
          <p14:tracePt t="16426" x="2273300" y="4933950"/>
          <p14:tracePt t="16442" x="2266950" y="4940300"/>
          <p14:tracePt t="16459" x="2254250" y="4959350"/>
          <p14:tracePt t="16476" x="2241550" y="4972050"/>
          <p14:tracePt t="16492" x="2216150" y="4991100"/>
          <p14:tracePt t="16510" x="2178050" y="5048250"/>
          <p14:tracePt t="16525" x="2133600" y="5105400"/>
          <p14:tracePt t="16542" x="2051050" y="5187950"/>
          <p14:tracePt t="16559" x="1993900" y="5257800"/>
          <p14:tracePt t="16576" x="1924050" y="5384800"/>
          <p14:tracePt t="16592" x="1892300" y="5511800"/>
          <p14:tracePt t="16610" x="1885950" y="5537200"/>
          <p14:tracePt t="16626" x="1885950" y="5543550"/>
          <p14:tracePt t="16642" x="1885950" y="5556250"/>
          <p14:tracePt t="16659" x="1898650" y="5562600"/>
          <p14:tracePt t="16676" x="2000250" y="5562600"/>
          <p14:tracePt t="16692" x="2120900" y="5562600"/>
          <p14:tracePt t="16709" x="2260600" y="5562600"/>
          <p14:tracePt t="16726" x="2463800" y="5562600"/>
          <p14:tracePt t="16743" x="2787650" y="5562600"/>
          <p14:tracePt t="16759" x="3079750" y="5562600"/>
          <p14:tracePt t="16776" x="3263900" y="5543550"/>
          <p14:tracePt t="16792" x="3371850" y="5492750"/>
          <p14:tracePt t="16809" x="3454400" y="5429250"/>
          <p14:tracePt t="16826" x="3486150" y="5378450"/>
          <p14:tracePt t="16843" x="3505200" y="5308600"/>
          <p14:tracePt t="16860" x="3536950" y="5226050"/>
          <p14:tracePt t="16876" x="3549650" y="5111750"/>
          <p14:tracePt t="16893" x="3549650" y="4978400"/>
          <p14:tracePt t="16910" x="3549650" y="4851400"/>
          <p14:tracePt t="16926" x="3505200" y="4705350"/>
          <p14:tracePt t="16943" x="3429000" y="4572000"/>
          <p14:tracePt t="16960" x="3359150" y="4514850"/>
          <p14:tracePt t="16976" x="3308350" y="4489450"/>
          <p14:tracePt t="16993" x="3136900" y="4438650"/>
          <p14:tracePt t="17010" x="2997200" y="4432300"/>
          <p14:tracePt t="17026" x="2851150" y="4432300"/>
          <p14:tracePt t="17043" x="2667000" y="4451350"/>
          <p14:tracePt t="17060" x="2489200" y="4521200"/>
          <p14:tracePt t="17077" x="2317750" y="4622800"/>
          <p14:tracePt t="17093" x="2203450" y="4730750"/>
          <p14:tracePt t="17110" x="2114550" y="4914900"/>
          <p14:tracePt t="17126" x="2089150" y="5080000"/>
          <p14:tracePt t="17143" x="2089150" y="5187950"/>
          <p14:tracePt t="17160" x="2120900" y="5283200"/>
          <p14:tracePt t="17177" x="2228850" y="5410200"/>
          <p14:tracePt t="17194" x="2336800" y="5467350"/>
          <p14:tracePt t="17210" x="2419350" y="5480050"/>
          <p14:tracePt t="17226" x="2743200" y="5480050"/>
          <p14:tracePt t="17243" x="3054350" y="5480050"/>
          <p14:tracePt t="17260" x="3441700" y="5410200"/>
          <p14:tracePt t="17277" x="3854450" y="5295900"/>
          <p14:tracePt t="17293" x="4095750" y="5162550"/>
          <p14:tracePt t="17310" x="4292600" y="5010150"/>
          <p14:tracePt t="17327" x="4394200" y="4845050"/>
          <p14:tracePt t="17344" x="4438650" y="4660900"/>
          <p14:tracePt t="17360" x="4438650" y="4495800"/>
          <p14:tracePt t="17377" x="4438650" y="4298950"/>
          <p14:tracePt t="17394" x="4425950" y="4248150"/>
          <p14:tracePt t="17394" x="4400550" y="4197350"/>
          <p14:tracePt t="17411" x="4337050" y="4121150"/>
          <p14:tracePt t="17427" x="4267200" y="4038600"/>
          <p14:tracePt t="17444" x="4152900" y="3968750"/>
          <p14:tracePt t="17460" x="3994150" y="3911600"/>
          <p14:tracePt t="17477" x="3752850" y="3841750"/>
          <p14:tracePt t="17494" x="3346450" y="3765550"/>
          <p14:tracePt t="17511" x="2876550" y="3689350"/>
          <p14:tracePt t="17527" x="2463800" y="3651250"/>
          <p14:tracePt t="17544" x="2152650" y="3651250"/>
          <p14:tracePt t="17560" x="1936750" y="3651250"/>
          <p14:tracePt t="17560" x="1860550" y="3663950"/>
          <p14:tracePt t="17578" x="1784350" y="3670300"/>
          <p14:tracePt t="17594" x="1663700" y="3733800"/>
          <p14:tracePt t="17611" x="1631950" y="3752850"/>
          <p14:tracePt t="17627" x="1619250" y="3759200"/>
          <p14:tracePt t="17666" x="1619250" y="3765550"/>
          <p14:tracePt t="17677" x="1619250" y="3784600"/>
          <p14:tracePt t="17678" x="1638300" y="3835400"/>
          <p14:tracePt t="17694" x="1733550" y="3898900"/>
          <p14:tracePt t="17711" x="1987550" y="3981450"/>
          <p14:tracePt t="17727" x="2425700" y="4095750"/>
          <p14:tracePt t="17744" x="2876550" y="4171950"/>
          <p14:tracePt t="17761" x="3556000" y="4260850"/>
          <p14:tracePt t="17778" x="4102100" y="4324350"/>
          <p14:tracePt t="17794" x="4222750" y="4324350"/>
          <p14:tracePt t="17811" x="4241800" y="4324350"/>
          <p14:tracePt t="17898" x="4235450" y="4311650"/>
          <p14:tracePt t="17906" x="4197350" y="4292600"/>
          <p14:tracePt t="17914" x="4159250" y="4267200"/>
          <p14:tracePt t="17923" x="4083050" y="4241800"/>
          <p14:tracePt t="17931" x="3879850" y="4191000"/>
          <p14:tracePt t="17945" x="3613150" y="4140200"/>
          <p14:tracePt t="17961" x="3143250" y="4095750"/>
          <p14:tracePt t="17978" x="2965450" y="4070350"/>
          <p14:tracePt t="17995" x="2876550" y="4051300"/>
          <p14:tracePt t="18011" x="2870200" y="4051300"/>
          <p14:tracePt t="18107" x="2882900" y="4051300"/>
          <p14:tracePt t="18114" x="2933700" y="4051300"/>
          <p14:tracePt t="18122" x="2971800" y="4051300"/>
          <p14:tracePt t="18130" x="3048000" y="4051300"/>
          <p14:tracePt t="18139" x="3124200" y="4051300"/>
          <p14:tracePt t="18145" x="3371850" y="4083050"/>
          <p14:tracePt t="18161" x="3676650" y="4108450"/>
          <p14:tracePt t="18178" x="3790950" y="4114800"/>
          <p14:tracePt t="18195" x="3803650" y="4121150"/>
          <p14:tracePt t="18451" x="3803650" y="4127500"/>
          <p14:tracePt t="18459" x="3810000" y="4127500"/>
          <p14:tracePt t="18461" x="3810000" y="4133850"/>
          <p14:tracePt t="18786" x="3822700" y="4133850"/>
          <p14:tracePt t="18803" x="3841750" y="4133850"/>
          <p14:tracePt t="18819" x="3848100" y="4133850"/>
          <p14:tracePt t="18833" x="3854450" y="4140200"/>
          <p14:tracePt t="19306" x="3848100" y="4140200"/>
          <p14:tracePt t="19451" x="3841750" y="4140200"/>
          <p14:tracePt t="19459" x="3835400" y="4146550"/>
          <p14:tracePt t="20387" x="3829050" y="4146550"/>
          <p14:tracePt t="20395" x="3784600" y="4121150"/>
          <p14:tracePt t="20402" x="3733800" y="4089400"/>
          <p14:tracePt t="20410" x="3689350" y="4064000"/>
          <p14:tracePt t="20419" x="3619500" y="4032250"/>
          <p14:tracePt t="20432" x="3600450" y="4032250"/>
          <p14:tracePt t="20449" x="3587750" y="4032250"/>
          <p14:tracePt t="20465" x="3581400" y="4025900"/>
          <p14:tracePt t="20483" x="3575050" y="4025900"/>
          <p14:tracePt t="20498" x="3549650" y="4019550"/>
          <p14:tracePt t="20515" x="3505200" y="4006850"/>
          <p14:tracePt t="20532" x="3454400" y="3994150"/>
          <p14:tracePt t="20549" x="3390900" y="3975100"/>
          <p14:tracePt t="20565" x="3346450" y="3962400"/>
          <p14:tracePt t="20582" x="3327400" y="3962400"/>
          <p14:tracePt t="20599" x="3321050" y="3962400"/>
          <p14:tracePt t="20739" x="3327400" y="3968750"/>
          <p14:tracePt t="20746" x="3340100" y="3975100"/>
          <p14:tracePt t="20749" x="3371850" y="3994150"/>
          <p14:tracePt t="20766" x="3422650" y="4006850"/>
          <p14:tracePt t="20782" x="3524250" y="4032250"/>
          <p14:tracePt t="20800" x="3644900" y="4038600"/>
          <p14:tracePt t="20816" x="3790950" y="4044950"/>
          <p14:tracePt t="20833" x="3943350" y="4051300"/>
          <p14:tracePt t="20850" x="4076700" y="4051300"/>
          <p14:tracePt t="20867" x="4121150" y="4070350"/>
          <p14:tracePt t="20883" x="4146550" y="4076700"/>
          <p14:tracePt t="20899" x="4165600" y="4083050"/>
          <p14:tracePt t="20917" x="4191000" y="4095750"/>
          <p14:tracePt t="20933" x="4197350" y="4095750"/>
          <p14:tracePt t="20950" x="4216400" y="4095750"/>
          <p14:tracePt t="20966" x="4222750" y="4095750"/>
          <p14:tracePt t="20983" x="4241800" y="4095750"/>
          <p14:tracePt t="20999" x="4267200" y="4095750"/>
          <p14:tracePt t="21016" x="4311650" y="4095750"/>
          <p14:tracePt t="21033" x="4362450" y="4102100"/>
          <p14:tracePt t="21050" x="4413250" y="4108450"/>
          <p14:tracePt t="21067" x="4425950" y="4108450"/>
          <p14:tracePt t="21083" x="4438650" y="4108450"/>
          <p14:tracePt t="21100" x="4483100" y="4108450"/>
          <p14:tracePt t="21116" x="4540250" y="4108450"/>
          <p14:tracePt t="21133" x="4610100" y="4108450"/>
          <p14:tracePt t="21150" x="4686300" y="4108450"/>
          <p14:tracePt t="21167" x="4749800" y="4108450"/>
          <p14:tracePt t="21183" x="4800600" y="4108450"/>
          <p14:tracePt t="21200" x="4832350" y="4108450"/>
          <p14:tracePt t="21216" x="4857750" y="4108450"/>
          <p14:tracePt t="21233" x="4870450" y="4108450"/>
          <p14:tracePt t="21250" x="4908550" y="4108450"/>
          <p14:tracePt t="21267" x="4921250" y="4108450"/>
          <p14:tracePt t="21283" x="4965700" y="4108450"/>
          <p14:tracePt t="21300" x="5010150" y="4108450"/>
          <p14:tracePt t="21317" x="5048250" y="4108450"/>
          <p14:tracePt t="21333" x="5111750" y="4108450"/>
          <p14:tracePt t="21350" x="5156200" y="4114800"/>
          <p14:tracePt t="21367" x="5187950" y="4114800"/>
          <p14:tracePt t="21384" x="5238750" y="4127500"/>
          <p14:tracePt t="21400" x="5308600" y="4127500"/>
          <p14:tracePt t="21417" x="5372100" y="4127500"/>
          <p14:tracePt t="21433" x="5568950" y="4127500"/>
          <p14:tracePt t="21451" x="5727700" y="4127500"/>
          <p14:tracePt t="21467" x="5905500" y="4127500"/>
          <p14:tracePt t="21484" x="6045200" y="4127500"/>
          <p14:tracePt t="21500" x="6216650" y="4127500"/>
          <p14:tracePt t="21517" x="6337300" y="4127500"/>
          <p14:tracePt t="21533" x="6419850" y="4108450"/>
          <p14:tracePt t="21550" x="6477000" y="4108450"/>
          <p14:tracePt t="21567" x="6521450" y="4102100"/>
          <p14:tracePt t="21584" x="6546850" y="4102100"/>
          <p14:tracePt t="21600" x="6565900" y="4102100"/>
          <p14:tracePt t="21617" x="6597650" y="4102100"/>
          <p14:tracePt t="21634" x="6629400" y="4102100"/>
          <p14:tracePt t="21651" x="6642100" y="4102100"/>
          <p14:tracePt t="21667" x="6648450" y="4102100"/>
          <p14:tracePt t="21684" x="6667500" y="4108450"/>
          <p14:tracePt t="21700" x="6673850" y="4108450"/>
          <p14:tracePt t="21746" x="6680200" y="4114800"/>
          <p14:tracePt t="21763" x="6686550" y="4114800"/>
          <p14:tracePt t="21786" x="6692900" y="4127500"/>
          <p14:tracePt t="21803" x="6692900" y="4133850"/>
          <p14:tracePt t="21818" x="6692900" y="4140200"/>
          <p14:tracePt t="21834" x="6692900" y="4152900"/>
          <p14:tracePt t="21859" x="6692900" y="4159250"/>
          <p14:tracePt t="21874" x="6686550" y="4165600"/>
          <p14:tracePt t="21884" x="6680200" y="4165600"/>
          <p14:tracePt t="21885" x="6648450" y="4184650"/>
          <p14:tracePt t="21938" x="6629400" y="4184650"/>
          <p14:tracePt t="21954" x="6623050" y="4184650"/>
          <p14:tracePt t="21962" x="6616700" y="4191000"/>
          <p14:tracePt t="21978" x="6610350" y="4191000"/>
          <p14:tracePt t="21986" x="6597650" y="4197350"/>
          <p14:tracePt t="22002" x="6559550" y="4197350"/>
          <p14:tracePt t="22002" x="6546850" y="4184650"/>
          <p14:tracePt t="22018" x="6534150" y="4171950"/>
          <p14:tracePt t="22019" x="6502400" y="4133850"/>
          <p14:tracePt t="22034" x="6483350" y="4114800"/>
          <p14:tracePt t="22051" x="6464300" y="4089400"/>
          <p14:tracePt t="22068" x="6451600" y="4076700"/>
          <p14:tracePt t="22085" x="6445250" y="4064000"/>
          <p14:tracePt t="22101" x="6432550" y="4044950"/>
          <p14:tracePt t="22118" x="6413500" y="4025900"/>
          <p14:tracePt t="22135" x="6388100" y="3994150"/>
          <p14:tracePt t="22151" x="6375400" y="3975100"/>
          <p14:tracePt t="22168" x="6350000" y="3930650"/>
          <p14:tracePt t="22185" x="6318250" y="3892550"/>
          <p14:tracePt t="22201" x="6248400" y="3816350"/>
          <p14:tracePt t="22219" x="6223000" y="3784600"/>
          <p14:tracePt t="22235" x="6210300" y="3771900"/>
          <p14:tracePt t="22251" x="6197600" y="3765550"/>
          <p14:tracePt t="22268" x="6184900" y="3740150"/>
          <p14:tracePt t="22285" x="6159500" y="3702050"/>
          <p14:tracePt t="22302" x="6134100" y="3651250"/>
          <p14:tracePt t="22318" x="6089650" y="3600450"/>
          <p14:tracePt t="22335" x="6051550" y="3556000"/>
          <p14:tracePt t="22352" x="6026150" y="3505200"/>
          <p14:tracePt t="22368" x="6007100" y="3486150"/>
          <p14:tracePt t="22385" x="5969000" y="3441700"/>
          <p14:tracePt t="22402" x="5905500" y="3359150"/>
          <p14:tracePt t="22419" x="5880100" y="3321050"/>
          <p14:tracePt t="22435" x="5861050" y="3295650"/>
          <p14:tracePt t="22452" x="5842000" y="3263900"/>
          <p14:tracePt t="22469" x="5816600" y="3238500"/>
          <p14:tracePt t="22486" x="5753100" y="3194050"/>
          <p14:tracePt t="22502" x="5695950" y="3168650"/>
          <p14:tracePt t="22519" x="5638800" y="3136900"/>
          <p14:tracePt t="22535" x="5543550" y="3098800"/>
          <p14:tracePt t="22552" x="5429250" y="3073400"/>
          <p14:tracePt t="22569" x="5321300" y="3041650"/>
          <p14:tracePt t="22586" x="5156200" y="3016250"/>
          <p14:tracePt t="22586" x="5099050" y="2990850"/>
          <p14:tracePt t="22603" x="4997450" y="2959100"/>
          <p14:tracePt t="22619" x="4927600" y="2933700"/>
          <p14:tracePt t="22635" x="4895850" y="2933700"/>
          <p14:tracePt t="22652" x="4857750" y="2927350"/>
          <p14:tracePt t="22669" x="4813300" y="2927350"/>
          <p14:tracePt t="22686" x="4730750" y="2921000"/>
          <p14:tracePt t="22702" x="4673600" y="2914650"/>
          <p14:tracePt t="22719" x="4578350" y="2914650"/>
          <p14:tracePt t="22736" x="4457700" y="2908300"/>
          <p14:tracePt t="22752" x="4324350" y="2895600"/>
          <p14:tracePt t="22769" x="4152900" y="2863850"/>
          <p14:tracePt t="22769" x="4076700" y="2857500"/>
          <p14:tracePt t="22787" x="3892550" y="2851150"/>
          <p14:tracePt t="22803" x="3727450" y="2851150"/>
          <p14:tracePt t="22820" x="3536950" y="2851150"/>
          <p14:tracePt t="22836" x="3352800" y="2851150"/>
          <p14:tracePt t="22852" x="3168650" y="2851150"/>
          <p14:tracePt t="22869" x="3003550" y="2876550"/>
          <p14:tracePt t="22886" x="2806700" y="2901950"/>
          <p14:tracePt t="22902" x="2635250" y="2959100"/>
          <p14:tracePt t="22919" x="2470150" y="2984500"/>
          <p14:tracePt t="22936" x="2286000" y="3016250"/>
          <p14:tracePt t="22953" x="2133600" y="3054350"/>
          <p14:tracePt t="22970" x="1917700" y="3105150"/>
          <p14:tracePt t="22987" x="1873250" y="3117850"/>
          <p14:tracePt t="23003" x="1708150" y="3168650"/>
          <p14:tracePt t="23020" x="1612900" y="3206750"/>
          <p14:tracePt t="23037" x="1536700" y="3263900"/>
          <p14:tracePt t="23053" x="1479550" y="3314700"/>
          <p14:tracePt t="23069" x="1441450" y="3352800"/>
          <p14:tracePt t="23086" x="1422400" y="3409950"/>
          <p14:tracePt t="23103" x="1397000" y="3486150"/>
          <p14:tracePt t="23120" x="1390650" y="3575050"/>
          <p14:tracePt t="23136" x="1390650" y="3663950"/>
          <p14:tracePt t="23153" x="1390650" y="3759200"/>
          <p14:tracePt t="23170" x="1416050" y="3911600"/>
          <p14:tracePt t="23187" x="1466850" y="4013200"/>
          <p14:tracePt t="23203" x="1524000" y="4102100"/>
          <p14:tracePt t="23220" x="1574800" y="4171950"/>
          <p14:tracePt t="23236" x="1657350" y="4248150"/>
          <p14:tracePt t="23253" x="1758950" y="4305300"/>
          <p14:tracePt t="23270" x="1898650" y="4356100"/>
          <p14:tracePt t="23286" x="2044700" y="4400550"/>
          <p14:tracePt t="23305" x="2190750" y="4425950"/>
          <p14:tracePt t="23320" x="2343150" y="4451350"/>
          <p14:tracePt t="23337" x="2476500" y="4476750"/>
          <p14:tracePt t="23353" x="2705100" y="4495800"/>
          <p14:tracePt t="23370" x="2838450" y="4502150"/>
          <p14:tracePt t="23387" x="2933700" y="4502150"/>
          <p14:tracePt t="23404" x="2990850" y="4508500"/>
          <p14:tracePt t="23420" x="3073400" y="4508500"/>
          <p14:tracePt t="23437" x="3136900" y="4508500"/>
          <p14:tracePt t="23453" x="3213100" y="4508500"/>
          <p14:tracePt t="23470" x="3289300" y="4508500"/>
          <p14:tracePt t="23487" x="3390900" y="4508500"/>
          <p14:tracePt t="23504" x="3556000" y="4508500"/>
          <p14:tracePt t="23520" x="3721100" y="4470400"/>
          <p14:tracePt t="23537" x="3886200" y="4425950"/>
          <p14:tracePt t="23553" x="4064000" y="4343400"/>
          <p14:tracePt t="23570" x="4210050" y="4292600"/>
          <p14:tracePt t="23587" x="4324350" y="4216400"/>
          <p14:tracePt t="23605" x="4457700" y="4146550"/>
          <p14:tracePt t="23621" x="4546600" y="4083050"/>
          <p14:tracePt t="23638" x="4629150" y="4019550"/>
          <p14:tracePt t="23654" x="4699000" y="3975100"/>
          <p14:tracePt t="23670" x="4775200" y="3911600"/>
          <p14:tracePt t="23687" x="4826000" y="3848100"/>
          <p14:tracePt t="23704" x="4883150" y="3778250"/>
          <p14:tracePt t="23721" x="4927600" y="3727450"/>
          <p14:tracePt t="23737" x="4972050" y="3683000"/>
          <p14:tracePt t="23754" x="5029200" y="3594100"/>
          <p14:tracePt t="23772" x="5029200" y="3575050"/>
          <p14:tracePt t="23788" x="5035550" y="3549650"/>
          <p14:tracePt t="23804" x="5041900" y="3536950"/>
          <p14:tracePt t="23821" x="5041900" y="3505200"/>
          <p14:tracePt t="23838" x="5041900" y="3467100"/>
          <p14:tracePt t="23854" x="5041900" y="3422650"/>
          <p14:tracePt t="23888" x="5016500" y="3378200"/>
          <p14:tracePt t="23888" x="4965700" y="3327400"/>
          <p14:tracePt t="23904" x="4794250" y="3251200"/>
          <p14:tracePt t="23921" x="4514850" y="3143250"/>
          <p14:tracePt t="23921" x="4394200" y="3092450"/>
          <p14:tracePt t="23938" x="4013200" y="3016250"/>
          <p14:tracePt t="23955" x="3695700" y="2959100"/>
          <p14:tracePt t="23972" x="3359150" y="2908300"/>
          <p14:tracePt t="23988" x="3105150" y="2908300"/>
          <p14:tracePt t="24004" x="2863850" y="2908300"/>
          <p14:tracePt t="24021" x="2679700" y="2908300"/>
          <p14:tracePt t="24038" x="2533650" y="2908300"/>
          <p14:tracePt t="24055" x="2413000" y="2946400"/>
          <p14:tracePt t="24071" x="2317750" y="2990850"/>
          <p14:tracePt t="24088" x="2254250" y="3035300"/>
          <p14:tracePt t="24105" x="2209800" y="3067050"/>
          <p14:tracePt t="24105" x="2171700" y="3086100"/>
          <p14:tracePt t="24122" x="2152650" y="3105150"/>
          <p14:tracePt t="24138" x="2114550" y="3136900"/>
          <p14:tracePt t="24155" x="2070100" y="3206750"/>
          <p14:tracePt t="24172" x="2051050" y="3282950"/>
          <p14:tracePt t="24188" x="2038350" y="3346450"/>
          <p14:tracePt t="24205" x="2038350" y="3435350"/>
          <p14:tracePt t="24221" x="2038350" y="3505200"/>
          <p14:tracePt t="24238" x="2057400" y="3613150"/>
          <p14:tracePt t="24255" x="2114550" y="3702050"/>
          <p14:tracePt t="24271" x="2165350" y="3797300"/>
          <p14:tracePt t="24288" x="2254250" y="3892550"/>
          <p14:tracePt t="24305" x="2336800" y="3981450"/>
          <p14:tracePt t="24322" x="2451100" y="4057650"/>
          <p14:tracePt t="24338" x="2673350" y="4159250"/>
          <p14:tracePt t="24355" x="2825750" y="4203700"/>
          <p14:tracePt t="24372" x="3003550" y="4267200"/>
          <p14:tracePt t="24388" x="3200400" y="4273550"/>
          <p14:tracePt t="24405" x="3416300" y="4292600"/>
          <p14:tracePt t="24422" x="3644900" y="4292600"/>
          <p14:tracePt t="24439" x="3873500" y="4292600"/>
          <p14:tracePt t="24455" x="4083050" y="4292600"/>
          <p14:tracePt t="24472" x="4305300" y="4273550"/>
          <p14:tracePt t="24488" x="4464050" y="4171950"/>
          <p14:tracePt t="24505" x="4616450" y="4057650"/>
          <p14:tracePt t="24522" x="4781550" y="3892550"/>
          <p14:tracePt t="24539" x="4826000" y="3790950"/>
          <p14:tracePt t="24555" x="4857750" y="3714750"/>
          <p14:tracePt t="24572" x="4870450" y="3644900"/>
          <p14:tracePt t="24589" x="4876800" y="3594100"/>
          <p14:tracePt t="24605" x="4876800" y="3549650"/>
          <p14:tracePt t="24622" x="4876800" y="3511550"/>
          <p14:tracePt t="24639" x="4864100" y="3473450"/>
          <p14:tracePt t="24655" x="4851400" y="3435350"/>
          <p14:tracePt t="24672" x="4819650" y="3403600"/>
          <p14:tracePt t="24689" x="4718050" y="3352800"/>
          <p14:tracePt t="24706" x="4502150" y="3257550"/>
          <p14:tracePt t="24723" x="4330700" y="3213100"/>
          <p14:tracePt t="24739" x="4159250" y="3175000"/>
          <p14:tracePt t="24756" x="3968750" y="3162300"/>
          <p14:tracePt t="24772" x="3765550" y="3162300"/>
          <p14:tracePt t="24789" x="3524250" y="3162300"/>
          <p14:tracePt t="24806" x="3340100" y="3162300"/>
          <p14:tracePt t="24822" x="3175000" y="3162300"/>
          <p14:tracePt t="24839" x="3079750" y="3200400"/>
          <p14:tracePt t="24856" x="2965450" y="3257550"/>
          <p14:tracePt t="24873" x="2876550" y="3340100"/>
          <p14:tracePt t="24889" x="2813050" y="3409950"/>
          <p14:tracePt t="24907" x="2781300" y="3498850"/>
          <p14:tracePt t="24923" x="2755900" y="3587750"/>
          <p14:tracePt t="24939" x="2749550" y="3644900"/>
          <p14:tracePt t="24956" x="2736850" y="3714750"/>
          <p14:tracePt t="24973" x="2736850" y="3797300"/>
          <p14:tracePt t="24989" x="2736850" y="3854450"/>
          <p14:tracePt t="25007" x="2768600" y="3937000"/>
          <p14:tracePt t="25023" x="2819400" y="3994150"/>
          <p14:tracePt t="25039" x="2889250" y="4076700"/>
          <p14:tracePt t="25056" x="2965450" y="4127500"/>
          <p14:tracePt t="25073" x="3028950" y="4171950"/>
          <p14:tracePt t="25090" x="3086100" y="4203700"/>
          <p14:tracePt t="25106" x="3213100" y="4260850"/>
          <p14:tracePt t="25124" x="3390900" y="4305300"/>
          <p14:tracePt t="25140" x="3575050" y="4318000"/>
          <p14:tracePt t="25156" x="3740150" y="4330700"/>
          <p14:tracePt t="25173" x="3905250" y="4330700"/>
          <p14:tracePt t="25190" x="4057650" y="4324350"/>
          <p14:tracePt t="25206" x="4191000" y="4267200"/>
          <p14:tracePt t="25223" x="4311650" y="4197350"/>
          <p14:tracePt t="25240" x="4400550" y="4108450"/>
          <p14:tracePt t="25256" x="4445000" y="4032250"/>
          <p14:tracePt t="25273" x="4483100" y="3968750"/>
          <p14:tracePt t="25290" x="4502150" y="3905250"/>
          <p14:tracePt t="25290" x="4502150" y="3879850"/>
          <p14:tracePt t="25307" x="4502150" y="3822700"/>
          <p14:tracePt t="25323" x="4502150" y="3784600"/>
          <p14:tracePt t="25340" x="4502150" y="3746500"/>
          <p14:tracePt t="25357" x="4502150" y="3702050"/>
          <p14:tracePt t="25373" x="4483100" y="3676650"/>
          <p14:tracePt t="25390" x="4432300" y="3625850"/>
          <p14:tracePt t="25406" x="4368800" y="3581400"/>
          <p14:tracePt t="25423" x="4260850" y="3530600"/>
          <p14:tracePt t="25440" x="4057650" y="3467100"/>
          <p14:tracePt t="25457" x="3860800" y="3422650"/>
          <p14:tracePt t="25474" x="3632200" y="3365500"/>
          <p14:tracePt t="25490" x="3321050" y="3314700"/>
          <p14:tracePt t="25507" x="3181350" y="3289300"/>
          <p14:tracePt t="25524" x="3067050" y="3289300"/>
          <p14:tracePt t="25541" x="2959100" y="3314700"/>
          <p14:tracePt t="25557" x="2876550" y="3384550"/>
          <p14:tracePt t="25574" x="2813050" y="3473450"/>
          <p14:tracePt t="25590" x="2749550" y="3562350"/>
          <p14:tracePt t="25607" x="2724150" y="3606800"/>
          <p14:tracePt t="25624" x="2692400" y="3651250"/>
          <p14:tracePt t="25640" x="2686050" y="3689350"/>
          <p14:tracePt t="25657" x="2673350" y="3721100"/>
          <p14:tracePt t="25674" x="2673350" y="3771900"/>
          <p14:tracePt t="25690" x="2673350" y="3816350"/>
          <p14:tracePt t="25707" x="2673350" y="3867150"/>
          <p14:tracePt t="25724" x="2679700" y="3898900"/>
          <p14:tracePt t="25740" x="2711450" y="3924300"/>
          <p14:tracePt t="25757" x="2755900" y="3956050"/>
          <p14:tracePt t="25774" x="2844800" y="4013200"/>
          <p14:tracePt t="25792" x="2933700" y="4051300"/>
          <p14:tracePt t="25807" x="3048000" y="4083050"/>
          <p14:tracePt t="25824" x="3175000" y="4089400"/>
          <p14:tracePt t="25841" x="3314700" y="4089400"/>
          <p14:tracePt t="25858" x="3448050" y="4089400"/>
          <p14:tracePt t="25875" x="3486150" y="4089400"/>
          <p14:tracePt t="25875" x="3511550" y="4089400"/>
          <p14:tracePt t="25891" x="3581400" y="4038600"/>
          <p14:tracePt t="25908" x="3613150" y="4013200"/>
          <p14:tracePt t="25924" x="3638550" y="3987800"/>
          <p14:tracePt t="25941" x="3683000" y="3956050"/>
          <p14:tracePt t="25958" x="3708400" y="3930650"/>
          <p14:tracePt t="25974" x="3733800" y="3886200"/>
          <p14:tracePt t="25992" x="3746500" y="3860800"/>
          <p14:tracePt t="26008" x="3759200" y="3841750"/>
          <p14:tracePt t="26025" x="3771900" y="3803650"/>
          <p14:tracePt t="26041" x="3771900" y="3771900"/>
          <p14:tracePt t="26059" x="3771900" y="3759200"/>
          <p14:tracePt t="26074" x="3771900" y="3740150"/>
          <p14:tracePt t="26091" x="3771900" y="3727450"/>
          <p14:tracePt t="26108" x="3771900" y="3721100"/>
          <p14:tracePt t="26448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33338" y="3095625"/>
          <a:ext cx="4779962" cy="375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80" name="Drawing" r:id="rId6" imgW="6876214" imgH="5394811" progId="Canvas.Drawing.X">
                  <p:embed/>
                </p:oleObj>
              </mc:Choice>
              <mc:Fallback>
                <p:oleObj name="Drawing" r:id="rId6" imgW="6876214" imgH="5394811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8" y="3095625"/>
                        <a:ext cx="4779962" cy="3751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4868863" y="649288"/>
          <a:ext cx="4143375" cy="620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81" name="Drawing" r:id="rId8" imgW="5882640" imgH="8814503" progId="Canvas.Drawing.X">
                  <p:embed/>
                </p:oleObj>
              </mc:Choice>
              <mc:Fallback>
                <p:oleObj name="Drawing" r:id="rId8" imgW="5882640" imgH="8814503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8863" y="649288"/>
                        <a:ext cx="4143375" cy="6208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Rectangle 9"/>
          <p:cNvSpPr>
            <a:spLocks noChangeArrowheads="1"/>
          </p:cNvSpPr>
          <p:nvPr/>
        </p:nvSpPr>
        <p:spPr bwMode="auto">
          <a:xfrm>
            <a:off x="2111375" y="30163"/>
            <a:ext cx="48545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9pPr>
          </a:lstStyle>
          <a:p>
            <a:r>
              <a:rPr lang="en-US" altLang="en-US" sz="2800" dirty="0"/>
              <a:t>Cassini Heat and Power Sources</a:t>
            </a:r>
          </a:p>
        </p:txBody>
      </p:sp>
      <p:sp>
        <p:nvSpPr>
          <p:cNvPr id="12293" name="Rectangle 10"/>
          <p:cNvSpPr>
            <a:spLocks noChangeArrowheads="1"/>
          </p:cNvSpPr>
          <p:nvPr/>
        </p:nvSpPr>
        <p:spPr bwMode="auto">
          <a:xfrm>
            <a:off x="373063" y="811213"/>
            <a:ext cx="423224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3038" indent="-173038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1pPr>
            <a:lvl2pPr indent="-168275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9pPr>
          </a:lstStyle>
          <a:p>
            <a:pPr>
              <a:spcAft>
                <a:spcPct val="35000"/>
              </a:spcAft>
              <a:buFontTx/>
              <a:buChar char="•"/>
            </a:pPr>
            <a:r>
              <a:rPr lang="en-US" altLang="en-US" sz="2000" dirty="0">
                <a:latin typeface="Arial" charset="0"/>
              </a:rPr>
              <a:t>333 LANL Heat Sources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US" altLang="en-US" sz="2000" dirty="0">
                <a:latin typeface="Arial" charset="0"/>
              </a:rPr>
              <a:t>117 RHUs (</a:t>
            </a:r>
            <a:r>
              <a:rPr lang="en-US" altLang="en-US" sz="2000" dirty="0" smtClean="0">
                <a:latin typeface="Arial" charset="0"/>
              </a:rPr>
              <a:t>0.3 kg) </a:t>
            </a:r>
            <a:endParaRPr lang="en-US" altLang="en-US" sz="2000" dirty="0">
              <a:latin typeface="Arial" charset="0"/>
            </a:endParaRPr>
          </a:p>
          <a:p>
            <a:pPr lvl="1">
              <a:spcAft>
                <a:spcPct val="35000"/>
              </a:spcAft>
              <a:buFontTx/>
              <a:buChar char="•"/>
            </a:pPr>
            <a:r>
              <a:rPr lang="en-US" altLang="en-US" sz="2000" dirty="0">
                <a:latin typeface="Arial" charset="0"/>
              </a:rPr>
              <a:t>heat for spacecraft components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US" altLang="en-US" sz="2000" dirty="0">
                <a:latin typeface="Arial" charset="0"/>
              </a:rPr>
              <a:t>216 GPHS pellets </a:t>
            </a:r>
            <a:r>
              <a:rPr lang="en-US" altLang="en-US" sz="2000" dirty="0" smtClean="0">
                <a:latin typeface="Arial" charset="0"/>
              </a:rPr>
              <a:t>(32 kg) </a:t>
            </a:r>
            <a:endParaRPr lang="en-US" altLang="en-US" sz="2000" dirty="0">
              <a:latin typeface="Arial" charset="0"/>
            </a:endParaRPr>
          </a:p>
          <a:p>
            <a:pPr lvl="1">
              <a:spcAft>
                <a:spcPct val="35000"/>
              </a:spcAft>
              <a:buFontTx/>
              <a:buChar char="•"/>
            </a:pPr>
            <a:r>
              <a:rPr lang="en-US" altLang="en-US" sz="2000" dirty="0">
                <a:latin typeface="Arial" charset="0"/>
              </a:rPr>
              <a:t>electrical power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1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80"/>
    </mc:Choice>
    <mc:Fallback xmlns="">
      <p:transition spd="slow" advTm="58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40" x="1670050" y="3454400"/>
          <p14:tracePt t="1755" x="1670050" y="3460750"/>
          <p14:tracePt t="1763" x="1670050" y="3479800"/>
          <p14:tracePt t="1780" x="1670050" y="3498850"/>
          <p14:tracePt t="1780" x="1670050" y="3517900"/>
          <p14:tracePt t="1797" x="1670050" y="3549650"/>
          <p14:tracePt t="1813" x="1670050" y="3575050"/>
          <p14:tracePt t="1830" x="1670050" y="3619500"/>
          <p14:tracePt t="1847" x="1670050" y="3644900"/>
          <p14:tracePt t="1891" x="1670050" y="3657600"/>
          <p14:tracePt t="1899" x="1670050" y="3663950"/>
          <p14:tracePt t="1899" x="1670050" y="3670300"/>
          <p14:tracePt t="1932" x="1670050" y="3676650"/>
          <p14:tracePt t="1939" x="1670050" y="3689350"/>
          <p14:tracePt t="1947" x="1670050" y="3695700"/>
          <p14:tracePt t="1948" x="1670050" y="3714750"/>
          <p14:tracePt t="1963" x="1670050" y="3759200"/>
          <p14:tracePt t="1980" x="1670050" y="3835400"/>
          <p14:tracePt t="1997" x="1670050" y="3911600"/>
          <p14:tracePt t="2014" x="1670050" y="3968750"/>
          <p14:tracePt t="2030" x="1670050" y="4044950"/>
          <p14:tracePt t="2047" x="1657350" y="4133850"/>
          <p14:tracePt t="2063" x="1651000" y="4260850"/>
          <p14:tracePt t="2080" x="1644650" y="4356100"/>
          <p14:tracePt t="2097" x="1644650" y="4425950"/>
          <p14:tracePt t="2115" x="1644650" y="4457700"/>
          <p14:tracePt t="2130" x="1644650" y="4476750"/>
          <p14:tracePt t="2147" x="1644650" y="4483100"/>
          <p14:tracePt t="2164" x="1644650" y="4502150"/>
          <p14:tracePt t="2181" x="1644650" y="4514850"/>
          <p14:tracePt t="2197" x="1638300" y="4527550"/>
          <p14:tracePt t="2214" x="1631950" y="4533900"/>
          <p14:tracePt t="2230" x="1631950" y="4546600"/>
          <p14:tracePt t="2247" x="1631950" y="4565650"/>
          <p14:tracePt t="2264" x="1631950" y="4597400"/>
          <p14:tracePt t="2281" x="1631950" y="4654550"/>
          <p14:tracePt t="2298" x="1631950" y="4730750"/>
          <p14:tracePt t="2314" x="1631950" y="4800600"/>
          <p14:tracePt t="2331" x="1631950" y="4826000"/>
          <p14:tracePt t="2348" x="1631950" y="4845050"/>
          <p14:tracePt t="2364" x="1612900" y="4864100"/>
          <p14:tracePt t="2381" x="1612900" y="4870450"/>
          <p14:tracePt t="2397" x="1612900" y="4883150"/>
          <p14:tracePt t="2414" x="1612900" y="4902200"/>
          <p14:tracePt t="2507" x="1612900" y="4908550"/>
          <p14:tracePt t="2523" x="1625600" y="4902200"/>
          <p14:tracePt t="2532" x="1644650" y="4889500"/>
          <p14:tracePt t="2540" x="1663700" y="4870450"/>
          <p14:tracePt t="2548" x="1663700" y="4838700"/>
          <p14:tracePt t="2564" x="1695450" y="4775200"/>
          <p14:tracePt t="2581" x="1701800" y="4711700"/>
          <p14:tracePt t="2598" x="1714500" y="4629150"/>
          <p14:tracePt t="2615" x="1714500" y="4527550"/>
          <p14:tracePt t="2631" x="1714500" y="4406900"/>
          <p14:tracePt t="2648" x="1714500" y="4292600"/>
          <p14:tracePt t="2665" x="1714500" y="4203700"/>
          <p14:tracePt t="2681" x="1714500" y="4102100"/>
          <p14:tracePt t="2698" x="1714500" y="4025900"/>
          <p14:tracePt t="2715" x="1708150" y="3924300"/>
          <p14:tracePt t="2731" x="1682750" y="3867150"/>
          <p14:tracePt t="2748" x="1663700" y="3803650"/>
          <p14:tracePt t="2765" x="1644650" y="3752850"/>
          <p14:tracePt t="2782" x="1612900" y="3683000"/>
          <p14:tracePt t="2798" x="1587500" y="3625850"/>
          <p14:tracePt t="2815" x="1574800" y="3594100"/>
          <p14:tracePt t="2832" x="1562100" y="3556000"/>
          <p14:tracePt t="2849" x="1555750" y="3517900"/>
          <p14:tracePt t="2865" x="1543050" y="3479800"/>
          <p14:tracePt t="2882" x="1530350" y="3460750"/>
          <p14:tracePt t="2898" x="1530350" y="3441700"/>
          <p14:tracePt t="2915" x="1530350" y="3435350"/>
          <p14:tracePt t="2932" x="1524000" y="3429000"/>
          <p14:tracePt t="3122" x="1524000" y="3448050"/>
          <p14:tracePt t="3131" x="1524000" y="3486150"/>
          <p14:tracePt t="3131" x="1524000" y="3530600"/>
          <p14:tracePt t="3148" x="1524000" y="3600450"/>
          <p14:tracePt t="3156" x="1524000" y="3683000"/>
          <p14:tracePt t="3164" x="1524000" y="3727450"/>
          <p14:tracePt t="3170" x="1524000" y="3867150"/>
          <p14:tracePt t="3182" x="1524000" y="4000500"/>
          <p14:tracePt t="3199" x="1524000" y="4108450"/>
          <p14:tracePt t="3216" x="1524000" y="4210050"/>
          <p14:tracePt t="3232" x="1524000" y="4254500"/>
          <p14:tracePt t="3249" x="1524000" y="4298950"/>
          <p14:tracePt t="3265" x="1524000" y="4337050"/>
          <p14:tracePt t="3283" x="1524000" y="4387850"/>
          <p14:tracePt t="3299" x="1524000" y="4400550"/>
          <p14:tracePt t="3316" x="1517650" y="4425950"/>
          <p14:tracePt t="3332" x="1517650" y="4489450"/>
          <p14:tracePt t="3349" x="1517650" y="4540250"/>
          <p14:tracePt t="3366" x="1511300" y="4616450"/>
          <p14:tracePt t="3382" x="1511300" y="4686300"/>
          <p14:tracePt t="3399" x="1511300" y="4762500"/>
          <p14:tracePt t="3416" x="1511300" y="4800600"/>
          <p14:tracePt t="3433" x="1511300" y="4857750"/>
          <p14:tracePt t="3449" x="1511300" y="4889500"/>
          <p14:tracePt t="3466" x="1504950" y="4940300"/>
          <p14:tracePt t="3483" x="1498600" y="4991100"/>
          <p14:tracePt t="3499" x="1498600" y="5067300"/>
          <p14:tracePt t="3516" x="1498600" y="5124450"/>
          <p14:tracePt t="3533" x="1485900" y="5168900"/>
          <p14:tracePt t="3549" x="1485900" y="5187950"/>
          <p14:tracePt t="3566" x="1485900" y="5219700"/>
          <p14:tracePt t="3583" x="1485900" y="5257800"/>
          <p14:tracePt t="3599" x="1485900" y="5276850"/>
          <p14:tracePt t="3616" x="1485900" y="5289550"/>
          <p14:tracePt t="3633" x="1485900" y="5308600"/>
          <p14:tracePt t="3650" x="1485900" y="5327650"/>
          <p14:tracePt t="3666" x="1485900" y="5340350"/>
          <p14:tracePt t="3700" x="1485900" y="5346700"/>
          <p14:tracePt t="3723" x="1485900" y="5353050"/>
          <p14:tracePt t="3735" x="1485900" y="5365750"/>
          <p14:tracePt t="3755" x="1485900" y="5372100"/>
          <p14:tracePt t="3763" x="1492250" y="5391150"/>
          <p14:tracePt t="3767" x="1498600" y="5391150"/>
          <p14:tracePt t="3783" x="1504950" y="5391150"/>
          <p14:tracePt t="3800" x="1511300" y="5391150"/>
          <p14:tracePt t="3816" x="1530350" y="5391150"/>
          <p14:tracePt t="3833" x="1555750" y="5391150"/>
          <p14:tracePt t="3850" x="1574800" y="5384800"/>
          <p14:tracePt t="3867" x="1606550" y="5353050"/>
          <p14:tracePt t="3884" x="1619250" y="5340350"/>
          <p14:tracePt t="3900" x="1631950" y="5302250"/>
          <p14:tracePt t="3916" x="1638300" y="5283200"/>
          <p14:tracePt t="3933" x="1644650" y="5245100"/>
          <p14:tracePt t="3950" x="1644650" y="5181600"/>
          <p14:tracePt t="3967" x="1663700" y="5092700"/>
          <p14:tracePt t="3983" x="1670050" y="4997450"/>
          <p14:tracePt t="4000" x="1670050" y="4889500"/>
          <p14:tracePt t="4018" x="1670050" y="4826000"/>
          <p14:tracePt t="4034" x="1670050" y="4749800"/>
          <p14:tracePt t="4050" x="1670050" y="4705350"/>
          <p14:tracePt t="4067" x="1670050" y="4616450"/>
          <p14:tracePt t="4084" x="1670050" y="4546600"/>
          <p14:tracePt t="4100" x="1663700" y="4470400"/>
          <p14:tracePt t="4117" x="1663700" y="4413250"/>
          <p14:tracePt t="4134" x="1663700" y="4356100"/>
          <p14:tracePt t="4150" x="1651000" y="4279900"/>
          <p14:tracePt t="4167" x="1644650" y="4210050"/>
          <p14:tracePt t="4184" x="1631950" y="4127500"/>
          <p14:tracePt t="4200" x="1631950" y="4076700"/>
          <p14:tracePt t="4217" x="1612900" y="4025900"/>
          <p14:tracePt t="4234" x="1612900" y="3994150"/>
          <p14:tracePt t="4251" x="1606550" y="3968750"/>
          <p14:tracePt t="4251" x="1600200" y="3956050"/>
          <p14:tracePt t="4268" x="1600200" y="3930650"/>
          <p14:tracePt t="4284" x="1600200" y="3911600"/>
          <p14:tracePt t="4301" x="1600200" y="3867150"/>
          <p14:tracePt t="4317" x="1593850" y="3816350"/>
          <p14:tracePt t="4334" x="1593850" y="3790950"/>
          <p14:tracePt t="4351" x="1593850" y="3740150"/>
          <p14:tracePt t="4367" x="1587500" y="3695700"/>
          <p14:tracePt t="4384" x="1587500" y="3638550"/>
          <p14:tracePt t="4401" x="1581150" y="3619500"/>
          <p14:tracePt t="4417" x="1581150" y="3581400"/>
          <p14:tracePt t="4434" x="1581150" y="3568700"/>
          <p14:tracePt t="4451" x="1581150" y="3549650"/>
          <p14:tracePt t="4587" x="1581150" y="3556000"/>
          <p14:tracePt t="4595" x="1581150" y="3562350"/>
          <p14:tracePt t="4603" x="1581150" y="3568700"/>
          <p14:tracePt t="4618" x="1581150" y="3594100"/>
          <p14:tracePt t="4618" x="1581150" y="3676650"/>
          <p14:tracePt t="4634" x="1612900" y="3854450"/>
          <p14:tracePt t="4651" x="1619250" y="3962400"/>
          <p14:tracePt t="4668" x="1631950" y="4076700"/>
          <p14:tracePt t="4684" x="1631950" y="4127500"/>
          <p14:tracePt t="4701" x="1631950" y="4184650"/>
          <p14:tracePt t="4718" x="1631950" y="4216400"/>
          <p14:tracePt t="4735" x="1631950" y="4267200"/>
          <p14:tracePt t="4751" x="1631950" y="4298950"/>
          <p14:tracePt t="4768" x="1631950" y="4387850"/>
          <p14:tracePt t="4785" x="1631950" y="4495800"/>
          <p14:tracePt t="4802" x="1631950" y="4603750"/>
          <p14:tracePt t="4818" x="1631950" y="4781550"/>
          <p14:tracePt t="4835" x="1638300" y="4845050"/>
          <p14:tracePt t="4852" x="1638300" y="4895850"/>
          <p14:tracePt t="4869" x="1638300" y="4933950"/>
          <p14:tracePt t="4885" x="1638300" y="4959350"/>
          <p14:tracePt t="4902" x="1638300" y="4978400"/>
          <p14:tracePt t="4918" x="1638300" y="4991100"/>
          <p14:tracePt t="4935" x="1638300" y="5003800"/>
          <p14:tracePt t="4951" x="1644650" y="5010150"/>
          <p14:tracePt t="5020" x="1651000" y="5010150"/>
          <p14:tracePt t="5026" x="1663700" y="5010150"/>
          <p14:tracePt t="5077" x="1663700" y="5003800"/>
          <p14:tracePt t="5085" x="1670050" y="4978400"/>
          <p14:tracePt t="5103" x="1670050" y="4959350"/>
          <p14:tracePt t="5103" x="1682750" y="4927600"/>
          <p14:tracePt t="5120" x="1689100" y="4857750"/>
          <p14:tracePt t="5137" x="1708150" y="4756150"/>
          <p14:tracePt t="5153" x="1708150" y="4610100"/>
          <p14:tracePt t="5170" x="1714500" y="4470400"/>
          <p14:tracePt t="5187" x="1720850" y="4330700"/>
          <p14:tracePt t="5204" x="1733550" y="4197350"/>
          <p14:tracePt t="5220" x="1733550" y="4019550"/>
          <p14:tracePt t="5237" x="1739900" y="3930650"/>
          <p14:tracePt t="5253" x="1739900" y="3854450"/>
          <p14:tracePt t="5270" x="1739900" y="3765550"/>
          <p14:tracePt t="5287" x="1739900" y="3721100"/>
          <p14:tracePt t="5304" x="1739900" y="3651250"/>
          <p14:tracePt t="5320" x="1714500" y="3581400"/>
          <p14:tracePt t="5337" x="1701800" y="3517900"/>
          <p14:tracePt t="5353" x="1701800" y="3429000"/>
          <p14:tracePt t="5370" x="1701800" y="3321050"/>
          <p14:tracePt t="5387" x="1714500" y="3257550"/>
          <p14:tracePt t="5404" x="1809750" y="3143250"/>
          <p14:tracePt t="5420" x="1917700" y="3067050"/>
          <p14:tracePt t="5437" x="2012950" y="3035300"/>
          <p14:tracePt t="5453" x="2159000" y="2984500"/>
          <p14:tracePt t="5470" x="2381250" y="2889250"/>
          <p14:tracePt t="5487" x="2584450" y="2794000"/>
          <p14:tracePt t="5504" x="2965450" y="2654300"/>
          <p14:tracePt t="5520" x="3327400" y="2584450"/>
          <p14:tracePt t="5537" x="3657600" y="2565400"/>
          <p14:tracePt t="5553" x="3911600" y="2565400"/>
          <p14:tracePt t="5571" x="4127500" y="2520950"/>
          <p14:tracePt t="5587" x="4381500" y="2413000"/>
          <p14:tracePt t="5604" x="4425950" y="2387600"/>
          <p14:tracePt t="5620" x="4546600" y="2241550"/>
          <p14:tracePt t="5637" x="4552950" y="2108200"/>
          <p14:tracePt t="5654" x="4565650" y="1987550"/>
          <p14:tracePt t="5671" x="4616450" y="1847850"/>
          <p14:tracePt t="5687" x="4648200" y="1727200"/>
          <p14:tracePt t="5705" x="4673600" y="1562100"/>
          <p14:tracePt t="5722" x="4692650" y="1352550"/>
          <p14:tracePt t="5739" x="4692650" y="1181100"/>
          <p14:tracePt t="5755" x="4692650" y="1009650"/>
          <p14:tracePt t="5772" x="4654550" y="787400"/>
          <p14:tracePt t="5789" x="4616450" y="717550"/>
          <p14:tracePt t="5805" x="4514850" y="571500"/>
          <p14:tracePt t="5822" x="4470400" y="527050"/>
          <p14:tracePt t="5838" x="4406900" y="520700"/>
          <p14:tracePt t="5855" x="4311650" y="514350"/>
          <p14:tracePt t="5872" x="4127500" y="495300"/>
          <p14:tracePt t="5888" x="3816350" y="457200"/>
          <p14:tracePt t="5906" x="3346450" y="374650"/>
          <p14:tracePt t="5922" x="2921000" y="298450"/>
          <p14:tracePt t="5938" x="2603500" y="247650"/>
          <p14:tracePt t="5955" x="2393950" y="215900"/>
          <p14:tracePt t="5972" x="2286000" y="203200"/>
          <p14:tracePt t="5989" x="2266950" y="196850"/>
          <p14:tracePt t="6006" x="2260600" y="196850"/>
          <p14:tracePt t="6022" x="2254250" y="196850"/>
          <p14:tracePt t="6039" x="2209800" y="215900"/>
          <p14:tracePt t="6057" x="2178050" y="241300"/>
          <p14:tracePt t="6072" x="2127250" y="298450"/>
          <p14:tracePt t="6089" x="2070100" y="361950"/>
          <p14:tracePt t="6106" x="2044700" y="387350"/>
          <p14:tracePt t="6122" x="2038350" y="425450"/>
          <p14:tracePt t="6139" x="2038350" y="469900"/>
          <p14:tracePt t="6157" x="2032000" y="539750"/>
          <p14:tracePt t="6172" x="2032000" y="622300"/>
          <p14:tracePt t="6190" x="2057400" y="711200"/>
          <p14:tracePt t="6206" x="2139950" y="812800"/>
          <p14:tracePt t="6223" x="2279650" y="939800"/>
          <p14:tracePt t="6239" x="2457450" y="1047750"/>
          <p14:tracePt t="6256" x="2616200" y="1149350"/>
          <p14:tracePt t="6272" x="2800350" y="1257300"/>
          <p14:tracePt t="6289" x="3003550" y="1358900"/>
          <p14:tracePt t="6306" x="3257550" y="1485900"/>
          <p14:tracePt t="6322" x="3422650" y="1536700"/>
          <p14:tracePt t="6339" x="3689350" y="1631950"/>
          <p14:tracePt t="6356" x="3905250" y="1663700"/>
          <p14:tracePt t="6373" x="4254500" y="1720850"/>
          <p14:tracePt t="6390" x="4495800" y="1739900"/>
          <p14:tracePt t="6406" x="4705350" y="1758950"/>
          <p14:tracePt t="6423" x="4876800" y="1784350"/>
          <p14:tracePt t="6439" x="5060950" y="1809750"/>
          <p14:tracePt t="6456" x="5187950" y="1822450"/>
          <p14:tracePt t="6473" x="5302250" y="1822450"/>
          <p14:tracePt t="6490" x="5384800" y="1822450"/>
          <p14:tracePt t="6506" x="5448300" y="1822450"/>
          <p14:tracePt t="6523" x="5581650" y="1822450"/>
          <p14:tracePt t="6539" x="5721350" y="1822450"/>
          <p14:tracePt t="6557" x="5873750" y="1822450"/>
          <p14:tracePt t="6573" x="6045200" y="1822450"/>
          <p14:tracePt t="6590" x="6134100" y="1771650"/>
          <p14:tracePt t="6606" x="6197600" y="1695450"/>
          <p14:tracePt t="6623" x="6261100" y="1593850"/>
          <p14:tracePt t="6640" x="6305550" y="1517650"/>
          <p14:tracePt t="6656" x="6311900" y="1422400"/>
          <p14:tracePt t="6673" x="6311900" y="1333500"/>
          <p14:tracePt t="6690" x="6311900" y="1200150"/>
          <p14:tracePt t="6706" x="6223000" y="1047750"/>
          <p14:tracePt t="6723" x="6115050" y="889000"/>
          <p14:tracePt t="6740" x="5949950" y="742950"/>
          <p14:tracePt t="6757" x="5727700" y="577850"/>
          <p14:tracePt t="6774" x="5588000" y="546100"/>
          <p14:tracePt t="6790" x="5429250" y="520700"/>
          <p14:tracePt t="6807" x="5149850" y="482600"/>
          <p14:tracePt t="6823" x="4876800" y="463550"/>
          <p14:tracePt t="6840" x="4502150" y="406400"/>
          <p14:tracePt t="6857" x="4203700" y="406400"/>
          <p14:tracePt t="6873" x="3702050" y="381000"/>
          <p14:tracePt t="6891" x="3435350" y="368300"/>
          <p14:tracePt t="6907" x="3270250" y="349250"/>
          <p14:tracePt t="6924" x="3168650" y="336550"/>
          <p14:tracePt t="6940" x="3073400" y="336550"/>
          <p14:tracePt t="6958" x="3035300" y="336550"/>
          <p14:tracePt t="6974" x="2959100" y="336550"/>
          <p14:tracePt t="6991" x="2832100" y="406400"/>
          <p14:tracePt t="7007" x="2692400" y="476250"/>
          <p14:tracePt t="7024" x="2533650" y="527050"/>
          <p14:tracePt t="7040" x="2413000" y="565150"/>
          <p14:tracePt t="7057" x="2292350" y="628650"/>
          <p14:tracePt t="7074" x="2247900" y="654050"/>
          <p14:tracePt t="7091" x="2197100" y="679450"/>
          <p14:tracePt t="7108" x="2171700" y="711200"/>
          <p14:tracePt t="7124" x="2152650" y="742950"/>
          <p14:tracePt t="7141" x="2114550" y="793750"/>
          <p14:tracePt t="7158" x="2095500" y="844550"/>
          <p14:tracePt t="7174" x="2089150" y="882650"/>
          <p14:tracePt t="7191" x="2089150" y="939800"/>
          <p14:tracePt t="7208" x="2089150" y="1028700"/>
          <p14:tracePt t="7224" x="2108200" y="1130300"/>
          <p14:tracePt t="7241" x="2152650" y="1225550"/>
          <p14:tracePt t="7258" x="2203450" y="1327150"/>
          <p14:tracePt t="7274" x="2235200" y="1371600"/>
          <p14:tracePt t="7291" x="2260600" y="1397000"/>
          <p14:tracePt t="7308" x="2305050" y="1435100"/>
          <p14:tracePt t="7324" x="2349500" y="1466850"/>
          <p14:tracePt t="7341" x="2463800" y="1530350"/>
          <p14:tracePt t="7358" x="2552700" y="1581150"/>
          <p14:tracePt t="7374" x="2660650" y="1612900"/>
          <p14:tracePt t="7391" x="2794000" y="1638300"/>
          <p14:tracePt t="7408" x="2933700" y="1670050"/>
          <p14:tracePt t="7425" x="3035300" y="1689100"/>
          <p14:tracePt t="7441" x="3124200" y="1695450"/>
          <p14:tracePt t="7458" x="3244850" y="1701800"/>
          <p14:tracePt t="7474" x="3365500" y="1720850"/>
          <p14:tracePt t="7491" x="3505200" y="1720850"/>
          <p14:tracePt t="7508" x="3638550" y="1720850"/>
          <p14:tracePt t="7525" x="3810000" y="1720850"/>
          <p14:tracePt t="7525" x="3898900" y="1720850"/>
          <p14:tracePt t="7542" x="4070350" y="1720850"/>
          <p14:tracePt t="7558" x="4191000" y="1695450"/>
          <p14:tracePt t="7575" x="4279900" y="1657350"/>
          <p14:tracePt t="7591" x="4362450" y="1606550"/>
          <p14:tracePt t="7608" x="4438650" y="1568450"/>
          <p14:tracePt t="7625" x="4483100" y="1530350"/>
          <p14:tracePt t="7641" x="4546600" y="1479550"/>
          <p14:tracePt t="7658" x="4559300" y="1435100"/>
          <p14:tracePt t="7675" x="4591050" y="1384300"/>
          <p14:tracePt t="7692" x="4597400" y="1320800"/>
          <p14:tracePt t="7708" x="4603750" y="1263650"/>
          <p14:tracePt t="7708" x="4603750" y="1231900"/>
          <p14:tracePt t="7726" x="4591050" y="1149350"/>
          <p14:tracePt t="7742" x="4546600" y="1054100"/>
          <p14:tracePt t="7758" x="4476750" y="984250"/>
          <p14:tracePt t="7775" x="4387850" y="901700"/>
          <p14:tracePt t="7792" x="4298950" y="844550"/>
          <p14:tracePt t="7809" x="4216400" y="825500"/>
          <p14:tracePt t="7826" x="4064000" y="787400"/>
          <p14:tracePt t="7842" x="3841750" y="762000"/>
          <p14:tracePt t="7859" x="3638550" y="762000"/>
          <p14:tracePt t="7875" x="3454400" y="762000"/>
          <p14:tracePt t="7892" x="3257550" y="762000"/>
          <p14:tracePt t="7908" x="2990850" y="762000"/>
          <p14:tracePt t="7926" x="2882900" y="762000"/>
          <p14:tracePt t="7942" x="2794000" y="762000"/>
          <p14:tracePt t="7958" x="2705100" y="762000"/>
          <p14:tracePt t="7975" x="2616200" y="762000"/>
          <p14:tracePt t="7992" x="2533650" y="768350"/>
          <p14:tracePt t="8009" x="2470150" y="825500"/>
          <p14:tracePt t="8025" x="2406650" y="857250"/>
          <p14:tracePt t="8042" x="2355850" y="889000"/>
          <p14:tracePt t="8059" x="2305050" y="927100"/>
          <p14:tracePt t="8076" x="2228850" y="971550"/>
          <p14:tracePt t="8092" x="2178050" y="996950"/>
          <p14:tracePt t="8109" x="2089150" y="1079500"/>
          <p14:tracePt t="8126" x="2057400" y="1111250"/>
          <p14:tracePt t="8142" x="2032000" y="1162050"/>
          <p14:tracePt t="8159" x="1993900" y="1206500"/>
          <p14:tracePt t="8176" x="1962150" y="1263650"/>
          <p14:tracePt t="8193" x="1943100" y="1308100"/>
          <p14:tracePt t="8209" x="1924050" y="1339850"/>
          <p14:tracePt t="8226" x="1917700" y="1365250"/>
          <p14:tracePt t="8242" x="1917700" y="1377950"/>
          <p14:tracePt t="8259" x="1911350" y="1397000"/>
          <p14:tracePt t="8276" x="1911350" y="1403350"/>
          <p14:tracePt t="8293" x="1905000" y="1416050"/>
          <p14:tracePt t="8293" x="1905000" y="1422400"/>
          <p14:tracePt t="8310" x="1905000" y="1435100"/>
          <p14:tracePt t="8326" x="1905000" y="1479550"/>
          <p14:tracePt t="8343" x="1905000" y="1517650"/>
          <p14:tracePt t="8359" x="1905000" y="1555750"/>
          <p14:tracePt t="8376" x="1911350" y="1568450"/>
          <p14:tracePt t="8393" x="1917700" y="1593850"/>
          <p14:tracePt t="8409" x="1949450" y="1625600"/>
          <p14:tracePt t="8426" x="2000250" y="1638300"/>
          <p14:tracePt t="8443" x="2082800" y="1651000"/>
          <p14:tracePt t="8459" x="2178050" y="1651000"/>
          <p14:tracePt t="8476" x="2266950" y="1651000"/>
          <p14:tracePt t="8476" x="2324100" y="1651000"/>
          <p14:tracePt t="8494" x="2438400" y="1644650"/>
          <p14:tracePt t="8510" x="2482850" y="1631950"/>
          <p14:tracePt t="8526" x="2546350" y="1619250"/>
          <p14:tracePt t="8543" x="2590800" y="1606550"/>
          <p14:tracePt t="8559" x="2641600" y="1587500"/>
          <p14:tracePt t="8576" x="2705100" y="1574800"/>
          <p14:tracePt t="8593" x="2787650" y="1543050"/>
          <p14:tracePt t="8610" x="2870200" y="1517650"/>
          <p14:tracePt t="8626" x="2914650" y="1498600"/>
          <p14:tracePt t="8643" x="2940050" y="1479550"/>
          <p14:tracePt t="8660" x="2952750" y="1473200"/>
          <p14:tracePt t="8676" x="2959100" y="1435100"/>
          <p14:tracePt t="8694" x="2965450" y="1409700"/>
          <p14:tracePt t="8710" x="2965450" y="1377950"/>
          <p14:tracePt t="8726" x="2965450" y="1327150"/>
          <p14:tracePt t="8743" x="2965450" y="1276350"/>
          <p14:tracePt t="8760" x="2927350" y="1193800"/>
          <p14:tracePt t="8776" x="2857500" y="1104900"/>
          <p14:tracePt t="8793" x="2819400" y="1041400"/>
          <p14:tracePt t="8810" x="2774950" y="1003300"/>
          <p14:tracePt t="8827" x="2730500" y="952500"/>
          <p14:tracePt t="8843" x="2705100" y="927100"/>
          <p14:tracePt t="8860" x="2673350" y="908050"/>
          <p14:tracePt t="8877" x="2647950" y="889000"/>
          <p14:tracePt t="8894" x="2616200" y="869950"/>
          <p14:tracePt t="8910" x="2559050" y="869950"/>
          <p14:tracePt t="8927" x="2520950" y="863600"/>
          <p14:tracePt t="8944" x="2482850" y="863600"/>
          <p14:tracePt t="8960" x="2432050" y="863600"/>
          <p14:tracePt t="8977" x="2355850" y="863600"/>
          <p14:tracePt t="8994" x="2305050" y="863600"/>
          <p14:tracePt t="9011" x="2254250" y="863600"/>
          <p14:tracePt t="9027" x="2197100" y="869950"/>
          <p14:tracePt t="9044" x="2120900" y="869950"/>
          <p14:tracePt t="9060" x="2032000" y="882650"/>
          <p14:tracePt t="9077" x="1981200" y="889000"/>
          <p14:tracePt t="9094" x="1905000" y="901700"/>
          <p14:tracePt t="9111" x="1847850" y="914400"/>
          <p14:tracePt t="9127" x="1784350" y="927100"/>
          <p14:tracePt t="9144" x="1695450" y="952500"/>
          <p14:tracePt t="9160" x="1625600" y="958850"/>
          <p14:tracePt t="9177" x="1543050" y="971550"/>
          <p14:tracePt t="9194" x="1492250" y="971550"/>
          <p14:tracePt t="9211" x="1454150" y="971550"/>
          <p14:tracePt t="9227" x="1416050" y="984250"/>
          <p14:tracePt t="9244" x="1384300" y="990600"/>
          <p14:tracePt t="9261" x="1327150" y="996950"/>
          <p14:tracePt t="9277" x="1276350" y="1009650"/>
          <p14:tracePt t="9294" x="1244600" y="1016000"/>
          <p14:tracePt t="9311" x="1219200" y="1022350"/>
          <p14:tracePt t="9327" x="1200150" y="1028700"/>
          <p14:tracePt t="9344" x="1162050" y="1028700"/>
          <p14:tracePt t="9361" x="1092200" y="1028700"/>
          <p14:tracePt t="9378" x="1035050" y="1028700"/>
          <p14:tracePt t="9394" x="984250" y="1035050"/>
          <p14:tracePt t="9411" x="946150" y="1041400"/>
          <p14:tracePt t="9428" x="908050" y="1041400"/>
          <p14:tracePt t="9444" x="895350" y="1047750"/>
          <p14:tracePt t="9444" x="889000" y="1047750"/>
          <p14:tracePt t="9462" x="882650" y="1047750"/>
          <p14:tracePt t="9479" x="869950" y="1054100"/>
          <p14:tracePt t="9494" x="863600" y="1060450"/>
          <p14:tracePt t="9511" x="857250" y="1060450"/>
          <p14:tracePt t="9528" x="850900" y="1060450"/>
          <p14:tracePt t="9545" x="838200" y="1066800"/>
          <p14:tracePt t="9561" x="831850" y="1079500"/>
          <p14:tracePt t="9578" x="825500" y="1085850"/>
          <p14:tracePt t="9595" x="806450" y="1092200"/>
          <p14:tracePt t="9611" x="800100" y="1098550"/>
          <p14:tracePt t="9628" x="793750" y="1104900"/>
          <p14:tracePt t="9645" x="781050" y="1111250"/>
          <p14:tracePt t="9661" x="774700" y="1117600"/>
          <p14:tracePt t="9678" x="762000" y="1123950"/>
          <p14:tracePt t="9718" x="762000" y="1130300"/>
          <p14:tracePt t="9738" x="749300" y="1136650"/>
          <p14:tracePt t="9764" x="742950" y="1143000"/>
          <p14:tracePt t="9789" x="736600" y="1149350"/>
          <p14:tracePt t="9805" x="730250" y="1149350"/>
          <p14:tracePt t="9812" x="723900" y="1162050"/>
          <p14:tracePt t="10060" x="736600" y="1162050"/>
          <p14:tracePt t="10068" x="749300" y="1162050"/>
          <p14:tracePt t="10078" x="768350" y="1162050"/>
          <p14:tracePt t="10078" x="806450" y="1168400"/>
          <p14:tracePt t="10094" x="825500" y="1174750"/>
          <p14:tracePt t="10112" x="857250" y="1181100"/>
          <p14:tracePt t="10128" x="863600" y="1181100"/>
          <p14:tracePt t="10144" x="876300" y="1181100"/>
          <p14:tracePt t="10161" x="882650" y="1181100"/>
          <p14:tracePt t="10204" x="895350" y="1181100"/>
          <p14:tracePt t="10220" x="908050" y="1181100"/>
          <p14:tracePt t="10228" x="927100" y="1187450"/>
          <p14:tracePt t="10245" x="939800" y="1187450"/>
          <p14:tracePt t="10246" x="958850" y="1193800"/>
          <p14:tracePt t="10261" x="965200" y="1193800"/>
          <p14:tracePt t="10278" x="984250" y="1193800"/>
          <p14:tracePt t="10324" x="990600" y="1193800"/>
          <p14:tracePt t="10332" x="996950" y="1193800"/>
          <p14:tracePt t="10348" x="1009650" y="1193800"/>
          <p14:tracePt t="10349" x="1016000" y="1193800"/>
          <p14:tracePt t="10361" x="1041400" y="1200150"/>
          <p14:tracePt t="10378" x="1098550" y="1206500"/>
          <p14:tracePt t="10395" x="1136650" y="1212850"/>
          <p14:tracePt t="10395" x="1155700" y="1212850"/>
          <p14:tracePt t="10412" x="1174750" y="1212850"/>
          <p14:tracePt t="10429" x="1206500" y="1225550"/>
          <p14:tracePt t="10445" x="1250950" y="1231900"/>
          <p14:tracePt t="10462" x="1308100" y="1231900"/>
          <p14:tracePt t="10478" x="1358900" y="1244600"/>
          <p14:tracePt t="10495" x="1403350" y="1244600"/>
          <p14:tracePt t="10512" x="1460500" y="1250950"/>
          <p14:tracePt t="10528" x="1504950" y="1250950"/>
          <p14:tracePt t="10545" x="1536700" y="1250950"/>
          <p14:tracePt t="10562" x="1581150" y="1263650"/>
          <p14:tracePt t="10579" x="1638300" y="1270000"/>
          <p14:tracePt t="10595" x="1714500" y="1282700"/>
          <p14:tracePt t="10613" x="1765300" y="1282700"/>
          <p14:tracePt t="10629" x="1809750" y="1289050"/>
          <p14:tracePt t="10646" x="1841500" y="1289050"/>
          <p14:tracePt t="10662" x="1885950" y="1289050"/>
          <p14:tracePt t="10679" x="1930400" y="1289050"/>
          <p14:tracePt t="10695" x="1981200" y="1289050"/>
          <p14:tracePt t="10712" x="2032000" y="1295400"/>
          <p14:tracePt t="10729" x="2089150" y="1295400"/>
          <p14:tracePt t="10745" x="2152650" y="1295400"/>
          <p14:tracePt t="10762" x="2241550" y="1295400"/>
          <p14:tracePt t="10779" x="2349500" y="1314450"/>
          <p14:tracePt t="10795" x="2451100" y="1314450"/>
          <p14:tracePt t="10812" x="2546350" y="1314450"/>
          <p14:tracePt t="10829" x="2673350" y="1314450"/>
          <p14:tracePt t="10846" x="2736850" y="1314450"/>
          <p14:tracePt t="10862" x="2794000" y="1314450"/>
          <p14:tracePt t="10879" x="2870200" y="1314450"/>
          <p14:tracePt t="10896" x="2927350" y="1314450"/>
          <p14:tracePt t="10912" x="2978150" y="1314450"/>
          <p14:tracePt t="10929" x="3016250" y="1314450"/>
          <p14:tracePt t="10946" x="3092450" y="1314450"/>
          <p14:tracePt t="10962" x="3155950" y="1314450"/>
          <p14:tracePt t="10979" x="3270250" y="1301750"/>
          <p14:tracePt t="10996" x="3409950" y="1289050"/>
          <p14:tracePt t="10996" x="3454400" y="1276350"/>
          <p14:tracePt t="11014" x="3594100" y="1244600"/>
          <p14:tracePt t="11029" x="3676650" y="1225550"/>
          <p14:tracePt t="11046" x="3721100" y="1193800"/>
          <p14:tracePt t="11063" x="3759200" y="1155700"/>
          <p14:tracePt t="11079" x="3784600" y="1111250"/>
          <p14:tracePt t="11096" x="3784600" y="1092200"/>
          <p14:tracePt t="11113" x="3784600" y="1060450"/>
          <p14:tracePt t="11146" x="3784600" y="1016000"/>
          <p14:tracePt t="11147" x="3778250" y="971550"/>
          <p14:tracePt t="11163" x="3746500" y="908050"/>
          <p14:tracePt t="11180" x="3683000" y="844550"/>
          <p14:tracePt t="11196" x="3575050" y="730250"/>
          <p14:tracePt t="11213" x="3441700" y="666750"/>
          <p14:tracePt t="11230" x="3270250" y="622300"/>
          <p14:tracePt t="11246" x="3060700" y="584200"/>
          <p14:tracePt t="11263" x="2844800" y="565150"/>
          <p14:tracePt t="11280" x="2635250" y="546100"/>
          <p14:tracePt t="11296" x="2432050" y="546100"/>
          <p14:tracePt t="11313" x="2247900" y="546100"/>
          <p14:tracePt t="11330" x="2108200" y="546100"/>
          <p14:tracePt t="11346" x="1981200" y="546100"/>
          <p14:tracePt t="11363" x="1860550" y="546100"/>
          <p14:tracePt t="11380" x="1746250" y="546100"/>
          <p14:tracePt t="11397" x="1689100" y="546100"/>
          <p14:tracePt t="11413" x="1631950" y="552450"/>
          <p14:tracePt t="11430" x="1536700" y="577850"/>
          <p14:tracePt t="11447" x="1485900" y="584200"/>
          <p14:tracePt t="11463" x="1416050" y="596900"/>
          <p14:tracePt t="11480" x="1377950" y="615950"/>
          <p14:tracePt t="11497" x="1339850" y="641350"/>
          <p14:tracePt t="11513" x="1308100" y="660400"/>
          <p14:tracePt t="11531" x="1282700" y="679450"/>
          <p14:tracePt t="11547" x="1250950" y="692150"/>
          <p14:tracePt t="11564" x="1200150" y="736600"/>
          <p14:tracePt t="11581" x="1155700" y="768350"/>
          <p14:tracePt t="11597" x="1123950" y="812800"/>
          <p14:tracePt t="11614" x="1073150" y="869950"/>
          <p14:tracePt t="11630" x="1035050" y="908050"/>
          <p14:tracePt t="11647" x="1003300" y="939800"/>
          <p14:tracePt t="11664" x="971550" y="977900"/>
          <p14:tracePt t="11680" x="946150" y="1016000"/>
          <p14:tracePt t="11697" x="927100" y="1041400"/>
          <p14:tracePt t="11714" x="920750" y="1060450"/>
          <p14:tracePt t="11731" x="914400" y="1085850"/>
          <p14:tracePt t="11747" x="914400" y="1104900"/>
          <p14:tracePt t="11781" x="914400" y="1136650"/>
          <p14:tracePt t="11782" x="965200" y="1187450"/>
          <p14:tracePt t="11797" x="1035050" y="1219200"/>
          <p14:tracePt t="11814" x="1117600" y="1250950"/>
          <p14:tracePt t="11831" x="1263650" y="1282700"/>
          <p14:tracePt t="11847" x="1403350" y="1301750"/>
          <p14:tracePt t="11865" x="1530350" y="1320800"/>
          <p14:tracePt t="11881" x="1638300" y="1327150"/>
          <p14:tracePt t="11898" x="1758950" y="1333500"/>
          <p14:tracePt t="11914" x="1866900" y="1333500"/>
          <p14:tracePt t="11931" x="1987550" y="1333500"/>
          <p14:tracePt t="11947" x="2203450" y="1308100"/>
          <p14:tracePt t="11965" x="2266950" y="1282700"/>
          <p14:tracePt t="11981" x="2444750" y="1244600"/>
          <p14:tracePt t="11998" x="2489200" y="1225550"/>
          <p14:tracePt t="12014" x="2533650" y="1212850"/>
          <p14:tracePt t="12031" x="2546350" y="1212850"/>
          <p14:tracePt t="12047" x="2571750" y="1206500"/>
          <p14:tracePt t="12064" x="2578100" y="1200150"/>
          <p14:tracePt t="12081" x="2597150" y="1193800"/>
          <p14:tracePt t="12141" x="2603500" y="1181100"/>
          <p14:tracePt t="12173" x="2603500" y="1168400"/>
          <p14:tracePt t="12181" x="2603500" y="1162050"/>
          <p14:tracePt t="12188" x="2603500" y="1136650"/>
          <p14:tracePt t="12198" x="2603500" y="1111250"/>
          <p14:tracePt t="12214" x="2584450" y="1066800"/>
          <p14:tracePt t="12231" x="2565400" y="1041400"/>
          <p14:tracePt t="12248" x="2546350" y="1028700"/>
          <p14:tracePt t="12265" x="2514600" y="1009650"/>
          <p14:tracePt t="12281" x="2489200" y="1003300"/>
          <p14:tracePt t="12298" x="2457450" y="977900"/>
          <p14:tracePt t="12315" x="2419350" y="971550"/>
          <p14:tracePt t="12332" x="2374900" y="958850"/>
          <p14:tracePt t="12348" x="2260600" y="933450"/>
          <p14:tracePt t="12365" x="2184400" y="927100"/>
          <p14:tracePt t="12381" x="2101850" y="914400"/>
          <p14:tracePt t="12398" x="2025650" y="914400"/>
          <p14:tracePt t="12415" x="1949450" y="914400"/>
          <p14:tracePt t="12432" x="1847850" y="914400"/>
          <p14:tracePt t="12448" x="1739900" y="914400"/>
          <p14:tracePt t="12465" x="1670050" y="914400"/>
          <p14:tracePt t="12481" x="1581150" y="946150"/>
          <p14:tracePt t="12498" x="1492250" y="1003300"/>
          <p14:tracePt t="12515" x="1384300" y="1047750"/>
          <p14:tracePt t="12532" x="1257300" y="1104900"/>
          <p14:tracePt t="12548" x="1212850" y="1143000"/>
          <p14:tracePt t="12565" x="1193800" y="1168400"/>
          <p14:tracePt t="12582" x="1181100" y="1181100"/>
          <p14:tracePt t="12598" x="1174750" y="1193800"/>
          <p14:tracePt t="12615" x="1174750" y="1200150"/>
          <p14:tracePt t="12633" x="1168400" y="1219200"/>
          <p14:tracePt t="12649" x="1168400" y="1238250"/>
          <p14:tracePt t="12665" x="1168400" y="1276350"/>
          <p14:tracePt t="12682" x="1168400" y="1352550"/>
          <p14:tracePt t="12699" x="1200150" y="1397000"/>
          <p14:tracePt t="12715" x="1270000" y="1466850"/>
          <p14:tracePt t="12733" x="1308100" y="1492250"/>
          <p14:tracePt t="12749" x="1460500" y="1543050"/>
          <p14:tracePt t="12766" x="1574800" y="1568450"/>
          <p14:tracePt t="12782" x="1695450" y="1574800"/>
          <p14:tracePt t="12799" x="1847850" y="1574800"/>
          <p14:tracePt t="12815" x="1987550" y="1574800"/>
          <p14:tracePt t="12832" x="2139950" y="1574800"/>
          <p14:tracePt t="12849" x="2317750" y="1549400"/>
          <p14:tracePt t="12866" x="2470150" y="1524000"/>
          <p14:tracePt t="12882" x="2571750" y="1492250"/>
          <p14:tracePt t="12899" x="2635250" y="1460500"/>
          <p14:tracePt t="12916" x="2673350" y="1422400"/>
          <p14:tracePt t="12933" x="2698750" y="1403350"/>
          <p14:tracePt t="12950" x="2705100" y="1390650"/>
          <p14:tracePt t="12966" x="2717800" y="1371600"/>
          <p14:tracePt t="12982" x="2717800" y="1346200"/>
          <p14:tracePt t="12999" x="2724150" y="1320800"/>
          <p14:tracePt t="13016" x="2724150" y="1301750"/>
          <p14:tracePt t="13032" x="2724150" y="1257300"/>
          <p14:tracePt t="13049" x="2724150" y="1231900"/>
          <p14:tracePt t="13066" x="2692400" y="1187450"/>
          <p14:tracePt t="13082" x="2660650" y="1143000"/>
          <p14:tracePt t="13099" x="2622550" y="1104900"/>
          <p14:tracePt t="13116" x="2559050" y="1060450"/>
          <p14:tracePt t="13134" x="2514600" y="1028700"/>
          <p14:tracePt t="13150" x="2470150" y="1022350"/>
          <p14:tracePt t="13166" x="2432050" y="1009650"/>
          <p14:tracePt t="13183" x="2355850" y="990600"/>
          <p14:tracePt t="13199" x="2235200" y="965200"/>
          <p14:tracePt t="13216" x="2133600" y="946150"/>
          <p14:tracePt t="13233" x="2025650" y="946150"/>
          <p14:tracePt t="13250" x="1905000" y="946150"/>
          <p14:tracePt t="13267" x="1797050" y="946150"/>
          <p14:tracePt t="13283" x="1682750" y="946150"/>
          <p14:tracePt t="13300" x="1587500" y="946150"/>
          <p14:tracePt t="13316" x="1454150" y="946150"/>
          <p14:tracePt t="13333" x="1409700" y="946150"/>
          <p14:tracePt t="13350" x="1384300" y="946150"/>
          <p14:tracePt t="13366" x="1352550" y="946150"/>
          <p14:tracePt t="13383" x="1327150" y="946150"/>
          <p14:tracePt t="13400" x="1301750" y="952500"/>
          <p14:tracePt t="13416" x="1282700" y="965200"/>
          <p14:tracePt t="13433" x="1257300" y="984250"/>
          <p14:tracePt t="13450" x="1231900" y="1003300"/>
          <p14:tracePt t="13467" x="1219200" y="1016000"/>
          <p14:tracePt t="13483" x="1200150" y="1035050"/>
          <p14:tracePt t="13500" x="1193800" y="1041400"/>
          <p14:tracePt t="13517" x="1181100" y="1047750"/>
          <p14:tracePt t="13533" x="1181100" y="1054100"/>
          <p14:tracePt t="13550" x="1168400" y="1066800"/>
          <p14:tracePt t="13567" x="1162050" y="1079500"/>
          <p14:tracePt t="13583" x="1155700" y="1098550"/>
          <p14:tracePt t="13600" x="1155700" y="1111250"/>
          <p14:tracePt t="13617" x="1149350" y="1117600"/>
          <p14:tracePt t="13633" x="1149350" y="1130300"/>
          <p14:tracePt t="13650" x="1143000" y="1149350"/>
          <p14:tracePt t="13667" x="1136650" y="1168400"/>
          <p14:tracePt t="13684" x="1130300" y="1187450"/>
          <p14:tracePt t="13700" x="1123950" y="1200150"/>
          <p14:tracePt t="13868" x="1123950" y="1206500"/>
          <p14:tracePt t="13881" x="1117600" y="1212850"/>
          <p14:tracePt t="13949" x="1117600" y="1219200"/>
          <p14:tracePt t="13981" x="1117600" y="1225550"/>
          <p14:tracePt t="13985" x="1117600" y="1231900"/>
          <p14:tracePt t="14013" x="1117600" y="1244600"/>
          <p14:tracePt t="14021" x="1117600" y="1250950"/>
          <p14:tracePt t="14037" x="1117600" y="1270000"/>
          <p14:tracePt t="14060" x="1117600" y="1276350"/>
          <p14:tracePt t="14069" x="1117600" y="1289050"/>
          <p14:tracePt t="14070" x="1117600" y="1295400"/>
          <p14:tracePt t="14084" x="1123950" y="1308100"/>
          <p14:tracePt t="14101" x="1130300" y="1346200"/>
          <p14:tracePt t="14118" x="1136650" y="1371600"/>
          <p14:tracePt t="14134" x="1155700" y="1422400"/>
          <p14:tracePt t="14151" x="1174750" y="1466850"/>
          <p14:tracePt t="14168" x="1181100" y="1485900"/>
          <p14:tracePt t="14185" x="1187450" y="1498600"/>
          <p14:tracePt t="14243" x="1187450" y="1504950"/>
          <p14:tracePt t="14285" x="1187450" y="1511300"/>
          <p14:tracePt t="14301" x="1187450" y="1517650"/>
          <p14:tracePt t="14317" x="1187450" y="1524000"/>
          <p14:tracePt t="14349" x="1187450" y="1536700"/>
          <p14:tracePt t="14352" x="1187450" y="1549400"/>
          <p14:tracePt t="14368" x="1187450" y="1555750"/>
          <p14:tracePt t="14368" x="1193800" y="1568450"/>
          <p14:tracePt t="14385" x="1193800" y="1581150"/>
          <p14:tracePt t="14401" x="1200150" y="1619250"/>
          <p14:tracePt t="14418" x="1206500" y="1657350"/>
          <p14:tracePt t="14435" x="1212850" y="1695450"/>
          <p14:tracePt t="14451" x="1219200" y="1701800"/>
          <p14:tracePt t="14468" x="1225550" y="1727200"/>
          <p14:tracePt t="14709" x="1231900" y="1727200"/>
          <p14:tracePt t="14717" x="1250950" y="1727200"/>
          <p14:tracePt t="14717" x="1263650" y="1727200"/>
          <p14:tracePt t="14728" x="1289050" y="1727200"/>
          <p14:tracePt t="14741" x="1308100" y="1727200"/>
          <p14:tracePt t="14752" x="1339850" y="1727200"/>
          <p14:tracePt t="14769" x="1365250" y="1727200"/>
          <p14:tracePt t="14786" x="1384300" y="1727200"/>
          <p14:tracePt t="14802" x="1422400" y="1727200"/>
          <p14:tracePt t="14819" x="1473200" y="1727200"/>
          <p14:tracePt t="14835" x="1524000" y="1727200"/>
          <p14:tracePt t="14852" x="1600200" y="1720850"/>
          <p14:tracePt t="14869" x="1638300" y="1720850"/>
          <p14:tracePt t="14886" x="1689100" y="1720850"/>
          <p14:tracePt t="14902" x="1720850" y="1720850"/>
          <p14:tracePt t="14919" x="1739900" y="1720850"/>
          <p14:tracePt t="14936" x="1746250" y="1720850"/>
          <p14:tracePt t="14952" x="1752600" y="1720850"/>
          <p14:tracePt t="14969" x="1758950" y="1720850"/>
          <p14:tracePt t="14986" x="1765300" y="1720850"/>
          <p14:tracePt t="15002" x="1784350" y="1720850"/>
          <p14:tracePt t="15019" x="1790700" y="1720850"/>
          <p14:tracePt t="15036" x="1797050" y="1720850"/>
          <p14:tracePt t="15053" x="1809750" y="1720850"/>
          <p14:tracePt t="15069" x="1816100" y="1720850"/>
          <p14:tracePt t="15117" x="1828800" y="1720850"/>
          <p14:tracePt t="15133" x="1835150" y="1720850"/>
          <p14:tracePt t="15141" x="1847850" y="1720850"/>
          <p14:tracePt t="15157" x="1854200" y="1720850"/>
          <p14:tracePt t="15165" x="1860550" y="1720850"/>
          <p14:tracePt t="15186" x="1879600" y="1720850"/>
          <p14:tracePt t="15187" x="1892300" y="1720850"/>
          <p14:tracePt t="15203" x="1898650" y="1720850"/>
          <p14:tracePt t="15220" x="1905000" y="1720850"/>
          <p14:tracePt t="15389" x="1911350" y="1720850"/>
          <p14:tracePt t="15613" x="1905000" y="1720850"/>
          <p14:tracePt t="15621" x="1892300" y="1720850"/>
          <p14:tracePt t="15621" x="1873250" y="1720850"/>
          <p14:tracePt t="15637" x="1854200" y="1720850"/>
          <p14:tracePt t="15653" x="1822450" y="1720850"/>
          <p14:tracePt t="15655" x="1797050" y="1720850"/>
          <p14:tracePt t="15670" x="1784350" y="1720850"/>
          <p14:tracePt t="15687" x="1758950" y="1739900"/>
          <p14:tracePt t="15703" x="1733550" y="1752600"/>
          <p14:tracePt t="15720" x="1708150" y="1778000"/>
          <p14:tracePt t="15737" x="1682750" y="1797050"/>
          <p14:tracePt t="15754" x="1638300" y="1841500"/>
          <p14:tracePt t="15770" x="1619250" y="1866900"/>
          <p14:tracePt t="15787" x="1600200" y="1905000"/>
          <p14:tracePt t="15804" x="1574800" y="1987550"/>
          <p14:tracePt t="15804" x="1568450" y="2012950"/>
          <p14:tracePt t="15821" x="1555750" y="2070100"/>
          <p14:tracePt t="15837" x="1549400" y="2120900"/>
          <p14:tracePt t="15854" x="1549400" y="2171700"/>
          <p14:tracePt t="15870" x="1549400" y="2222500"/>
          <p14:tracePt t="15887" x="1549400" y="2273300"/>
          <p14:tracePt t="15904" x="1574800" y="2330450"/>
          <p14:tracePt t="15920" x="1619250" y="2368550"/>
          <p14:tracePt t="15938" x="1727200" y="2413000"/>
          <p14:tracePt t="15954" x="1809750" y="2451100"/>
          <p14:tracePt t="15971" x="1879600" y="2470150"/>
          <p14:tracePt t="15988" x="1936750" y="2514600"/>
          <p14:tracePt t="16004" x="2012950" y="2559050"/>
          <p14:tracePt t="16021" x="2063750" y="2590800"/>
          <p14:tracePt t="16038" x="2146300" y="2616200"/>
          <p14:tracePt t="16054" x="2241550" y="2641600"/>
          <p14:tracePt t="16071" x="2330450" y="2641600"/>
          <p14:tracePt t="16087" x="2413000" y="2641600"/>
          <p14:tracePt t="16105" x="2457450" y="2641600"/>
          <p14:tracePt t="16121" x="2495550" y="2647950"/>
          <p14:tracePt t="16138" x="2527300" y="2647950"/>
          <p14:tracePt t="16155" x="2603500" y="2647950"/>
          <p14:tracePt t="16171" x="2660650" y="2647950"/>
          <p14:tracePt t="16188" x="2711450" y="2647950"/>
          <p14:tracePt t="16205" x="2762250" y="2641600"/>
          <p14:tracePt t="16222" x="2774950" y="2641600"/>
          <p14:tracePt t="16238" x="2781300" y="2641600"/>
          <p14:tracePt t="16254" x="2819400" y="2641600"/>
          <p14:tracePt t="16271" x="2851150" y="2628900"/>
          <p14:tracePt t="16288" x="2889250" y="2616200"/>
          <p14:tracePt t="16305" x="2927350" y="2597150"/>
          <p14:tracePt t="16321" x="2952750" y="2578100"/>
          <p14:tracePt t="16338" x="2971800" y="2571750"/>
          <p14:tracePt t="16355" x="2997200" y="2540000"/>
          <p14:tracePt t="16371" x="3022600" y="2514600"/>
          <p14:tracePt t="16388" x="3054350" y="2489200"/>
          <p14:tracePt t="16406" x="3060700" y="2476500"/>
          <p14:tracePt t="16422" x="3073400" y="2470150"/>
          <p14:tracePt t="16438" x="3079750" y="2463800"/>
          <p14:tracePt t="16477" x="3079750" y="2457450"/>
          <p14:tracePt t="16509" x="3086100" y="2444750"/>
          <p14:tracePt t="16549" x="3086100" y="2438400"/>
          <p14:tracePt t="16573" x="3086100" y="2432050"/>
          <p14:tracePt t="16589" x="3086100" y="2425700"/>
          <p14:tracePt t="16670" x="3079750" y="2425700"/>
          <p14:tracePt t="16685" x="3073400" y="2425700"/>
          <p14:tracePt t="16693" x="3067050" y="2425700"/>
          <p14:tracePt t="16701" x="3060700" y="2425700"/>
          <p14:tracePt t="16706" x="3048000" y="2425700"/>
          <p14:tracePt t="16722" x="3022600" y="2425700"/>
          <p14:tracePt t="16739" x="2997200" y="2425700"/>
          <p14:tracePt t="16755" x="2990850" y="2425700"/>
          <p14:tracePt t="16845" x="2984500" y="2425700"/>
          <p14:tracePt t="16853" x="2978150" y="2425700"/>
          <p14:tracePt t="16856" x="2971800" y="2425700"/>
          <p14:tracePt t="16873" x="2959100" y="2425700"/>
          <p14:tracePt t="16889" x="2940050" y="2425700"/>
          <p14:tracePt t="16906" x="2933700" y="2425700"/>
          <p14:tracePt t="16922" x="2908300" y="2425700"/>
          <p14:tracePt t="16940" x="2889250" y="2425700"/>
          <p14:tracePt t="16973" x="2876550" y="2425700"/>
          <p14:tracePt t="17029" x="2870200" y="2425700"/>
          <p14:tracePt t="17061" x="2863850" y="2425700"/>
          <p14:tracePt t="17077" x="2857500" y="2425700"/>
          <p14:tracePt t="17085" x="2851150" y="2425700"/>
          <p14:tracePt t="17094" x="2838450" y="2425700"/>
          <p14:tracePt t="17099" x="2819400" y="2419350"/>
          <p14:tracePt t="17133" x="2806700" y="2419350"/>
          <p14:tracePt t="17158" x="2806700" y="2413000"/>
          <p14:tracePt t="17181" x="2800350" y="2413000"/>
          <p14:tracePt t="17197" x="2787650" y="2406650"/>
          <p14:tracePt t="17213" x="2781300" y="2406650"/>
          <p14:tracePt t="17221" x="2774950" y="2406650"/>
          <p14:tracePt t="17229" x="2762250" y="2406650"/>
          <p14:tracePt t="17240" x="2762250" y="2400300"/>
          <p14:tracePt t="17510" x="2781300" y="2400300"/>
          <p14:tracePt t="17517" x="2794000" y="2400300"/>
          <p14:tracePt t="17525" x="2838450" y="2400300"/>
          <p14:tracePt t="17541" x="2863850" y="2400300"/>
          <p14:tracePt t="17541" x="2901950" y="2400300"/>
          <p14:tracePt t="17557" x="2940050" y="2400300"/>
          <p14:tracePt t="17574" x="2978150" y="2406650"/>
          <p14:tracePt t="17590" x="2997200" y="2413000"/>
          <p14:tracePt t="17607" x="3016250" y="2413000"/>
          <p14:tracePt t="17623" x="3022600" y="2419350"/>
          <p14:tracePt t="17640" x="3035300" y="2419350"/>
          <p14:tracePt t="17657" x="3041650" y="2419350"/>
          <p14:tracePt t="17813" x="3028950" y="2419350"/>
          <p14:tracePt t="17821" x="3003550" y="2419350"/>
          <p14:tracePt t="17829" x="2927350" y="2419350"/>
          <p14:tracePt t="17840" x="2844800" y="2413000"/>
          <p14:tracePt t="17857" x="2800350" y="2400300"/>
          <p14:tracePt t="17874" x="2781300" y="2393950"/>
          <p14:tracePt t="17890" x="2774950" y="2393950"/>
          <p14:tracePt t="17907" x="2762250" y="2387600"/>
          <p14:tracePt t="17942" x="2755900" y="2381250"/>
          <p14:tracePt t="17973" x="2749550" y="2381250"/>
          <p14:tracePt t="18085" x="2755900" y="2381250"/>
          <p14:tracePt t="18093" x="2774950" y="2393950"/>
          <p14:tracePt t="18100" x="2794000" y="2400300"/>
          <p14:tracePt t="18107" x="2882900" y="2413000"/>
          <p14:tracePt t="18124" x="2984500" y="2419350"/>
          <p14:tracePt t="18141" x="3041650" y="2419350"/>
          <p14:tracePt t="18158" x="3067050" y="2425700"/>
          <p14:tracePt t="18174" x="3079750" y="2425700"/>
          <p14:tracePt t="18350" x="3060700" y="2425700"/>
          <p14:tracePt t="18357" x="2990850" y="2419350"/>
          <p14:tracePt t="18367" x="2946400" y="2419350"/>
          <p14:tracePt t="18375" x="2863850" y="2393950"/>
          <p14:tracePt t="18391" x="2800350" y="2393950"/>
          <p14:tracePt t="18408" x="2755900" y="2381250"/>
          <p14:tracePt t="18425" x="2749550" y="2381250"/>
          <p14:tracePt t="18441" x="2749550" y="2374900"/>
          <p14:tracePt t="18550" x="2762250" y="2374900"/>
          <p14:tracePt t="18557" x="2838450" y="2374900"/>
          <p14:tracePt t="18568" x="2870200" y="2374900"/>
          <p14:tracePt t="18575" x="2965450" y="2368550"/>
          <p14:tracePt t="18591" x="3060700" y="2368550"/>
          <p14:tracePt t="18608" x="3111500" y="2368550"/>
          <p14:tracePt t="18626" x="3143250" y="2368550"/>
          <p14:tracePt t="18757" x="3124200" y="2368550"/>
          <p14:tracePt t="18769" x="3105150" y="2368550"/>
          <p14:tracePt t="18769" x="3079750" y="2368550"/>
          <p14:tracePt t="18776" x="3041650" y="2368550"/>
          <p14:tracePt t="18793" x="2984500" y="2368550"/>
          <p14:tracePt t="18809" x="2952750" y="2362200"/>
          <p14:tracePt t="18826" x="2921000" y="2362200"/>
          <p14:tracePt t="18843" x="2908300" y="2362200"/>
          <p14:tracePt t="18959" x="2927350" y="2362200"/>
          <p14:tracePt t="18960" x="2965450" y="2362200"/>
          <p14:tracePt t="18976" x="2997200" y="2368550"/>
          <p14:tracePt t="18977" x="3086100" y="2381250"/>
          <p14:tracePt t="18993" x="3149600" y="2387600"/>
          <p14:tracePt t="19010" x="3162300" y="2393950"/>
          <p14:tracePt t="19027" x="3168650" y="2393950"/>
          <p14:tracePt t="19110" x="3162300" y="2393950"/>
          <p14:tracePt t="19119" x="3136900" y="2393950"/>
          <p14:tracePt t="19127" x="3067050" y="2393950"/>
          <p14:tracePt t="19143" x="3022600" y="2393950"/>
          <p14:tracePt t="19144" x="2921000" y="2393950"/>
          <p14:tracePt t="19160" x="2825750" y="2393950"/>
          <p14:tracePt t="19177" x="2774950" y="2393950"/>
          <p14:tracePt t="19194" x="2768600" y="2393950"/>
          <p14:tracePt t="19302" x="2787650" y="2400300"/>
          <p14:tracePt t="19310" x="2876550" y="2406650"/>
          <p14:tracePt t="19320" x="2921000" y="2406650"/>
          <p14:tracePt t="19328" x="3022600" y="2425700"/>
          <p14:tracePt t="19344" x="3130550" y="2425700"/>
          <p14:tracePt t="19361" x="3194050" y="2438400"/>
          <p14:tracePt t="19377" x="3206750" y="2444750"/>
          <p14:tracePt t="19477" x="3194050" y="2444750"/>
          <p14:tracePt t="19486" x="3168650" y="2444750"/>
          <p14:tracePt t="19489" x="3155950" y="2444750"/>
          <p14:tracePt t="19494" x="3079750" y="2444750"/>
          <p14:tracePt t="19511" x="2984500" y="2419350"/>
          <p14:tracePt t="19527" x="2914650" y="2413000"/>
          <p14:tracePt t="19544" x="2901950" y="2413000"/>
          <p14:tracePt t="19590" x="2895600" y="2406650"/>
          <p14:tracePt t="19654" x="2908300" y="2406650"/>
          <p14:tracePt t="19663" x="2921000" y="2406650"/>
          <p14:tracePt t="19671" x="2940050" y="2406650"/>
          <p14:tracePt t="19679" x="2971800" y="2406650"/>
          <p14:tracePt t="19694" x="2990850" y="2406650"/>
          <p14:tracePt t="19695" x="3003550" y="2406650"/>
          <p14:tracePt t="19735" x="3016250" y="2406650"/>
          <p14:tracePt t="19806" x="3016250" y="2393950"/>
          <p14:tracePt t="19814" x="2997200" y="2393950"/>
          <p14:tracePt t="19823" x="2984500" y="2387600"/>
          <p14:tracePt t="19828" x="2927350" y="2381250"/>
          <p14:tracePt t="19845" x="2870200" y="2368550"/>
          <p14:tracePt t="19879" x="2863850" y="2368550"/>
          <p14:tracePt t="19879" x="2857500" y="2355850"/>
          <p14:tracePt t="19927" x="2863850" y="2362200"/>
          <p14:tracePt t="19927" x="2889250" y="2368550"/>
          <p14:tracePt t="19945" x="2914650" y="2374900"/>
          <p14:tracePt t="19945" x="2971800" y="2381250"/>
          <p14:tracePt t="19962" x="3060700" y="2387600"/>
          <p14:tracePt t="19978" x="3124200" y="2387600"/>
          <p14:tracePt t="19995" x="3130550" y="2387600"/>
          <p14:tracePt t="20110" x="3117850" y="2387600"/>
          <p14:tracePt t="20119" x="3092450" y="2387600"/>
          <p14:tracePt t="20128" x="3060700" y="2387600"/>
          <p14:tracePt t="20129" x="3003550" y="2393950"/>
          <p14:tracePt t="20145" x="2959100" y="2400300"/>
          <p14:tracePt t="20162" x="2940050" y="2400300"/>
          <p14:tracePt t="20230" x="2940050" y="2406650"/>
          <p14:tracePt t="20237" x="2965450" y="2432050"/>
          <p14:tracePt t="20246" x="3009900" y="2444750"/>
          <p14:tracePt t="20247" x="3168650" y="2476500"/>
          <p14:tracePt t="20263" x="3327400" y="2489200"/>
          <p14:tracePt t="20279" x="3517900" y="2514600"/>
          <p14:tracePt t="20295" x="3625850" y="2520950"/>
          <p14:tracePt t="20312" x="3657600" y="2520950"/>
          <p14:tracePt t="20414" x="3651250" y="2520950"/>
          <p14:tracePt t="20414" x="3638550" y="2514600"/>
          <p14:tracePt t="20431" x="3613150" y="2514600"/>
          <p14:tracePt t="20438" x="3568700" y="2514600"/>
          <p14:tracePt t="20447" x="3492500" y="2514600"/>
          <p14:tracePt t="20455" x="3435350" y="2514600"/>
          <p14:tracePt t="20462" x="3352800" y="2514600"/>
          <p14:tracePt t="20479" x="3295650" y="2514600"/>
          <p14:tracePt t="20559" x="3308350" y="2508250"/>
          <p14:tracePt t="20562" x="3359150" y="2476500"/>
          <p14:tracePt t="20579" x="3397250" y="2438400"/>
          <p14:tracePt t="20580" x="3517900" y="2368550"/>
          <p14:tracePt t="20596" x="3619500" y="2266950"/>
          <p14:tracePt t="20612" x="3670300" y="2209800"/>
          <p14:tracePt t="20629" x="3702050" y="2171700"/>
          <p14:tracePt t="20646" x="3727450" y="2146300"/>
          <p14:tracePt t="20663" x="3733800" y="2133600"/>
          <p14:tracePt t="20679" x="3733800" y="2127250"/>
          <p14:tracePt t="20696" x="3733800" y="2114550"/>
          <p14:tracePt t="20713" x="3733800" y="2108200"/>
          <p14:tracePt t="20729" x="3727450" y="2089150"/>
          <p14:tracePt t="20746" x="3689350" y="2070100"/>
          <p14:tracePt t="20763" x="3600450" y="2044700"/>
          <p14:tracePt t="20779" x="3505200" y="2025650"/>
          <p14:tracePt t="20796" x="3384550" y="1993900"/>
          <p14:tracePt t="20813" x="3175000" y="1949450"/>
          <p14:tracePt t="20830" x="2952750" y="1898650"/>
          <p14:tracePt t="20846" x="2667000" y="1803400"/>
          <p14:tracePt t="20863" x="2489200" y="1739900"/>
          <p14:tracePt t="20880" x="2254250" y="1670050"/>
          <p14:tracePt t="20896" x="2051050" y="1625600"/>
          <p14:tracePt t="20913" x="1809750" y="1587500"/>
          <p14:tracePt t="20930" x="1543050" y="1530350"/>
          <p14:tracePt t="20947" x="1358900" y="1511300"/>
          <p14:tracePt t="20963" x="1244600" y="1504950"/>
          <p14:tracePt t="20980" x="1168400" y="1504950"/>
          <p14:tracePt t="20997" x="1092200" y="1504950"/>
          <p14:tracePt t="21013" x="1003300" y="1504950"/>
          <p14:tracePt t="21030" x="850900" y="1504950"/>
          <p14:tracePt t="21047" x="742950" y="1549400"/>
          <p14:tracePt t="21063" x="596900" y="1574800"/>
          <p14:tracePt t="21080" x="482600" y="1612900"/>
          <p14:tracePt t="21097" x="361950" y="1708150"/>
          <p14:tracePt t="21114" x="254000" y="1784350"/>
          <p14:tracePt t="21131" x="171450" y="1873250"/>
          <p14:tracePt t="21147" x="76200" y="1993900"/>
          <p14:tracePt t="21163" x="12700" y="2101850"/>
          <p14:tracePt t="21181" x="0" y="2203450"/>
          <p14:tracePt t="21197" x="0" y="2311400"/>
          <p14:tracePt t="21214" x="12700" y="2438400"/>
          <p14:tracePt t="21231" x="107950" y="2501900"/>
          <p14:tracePt t="21247" x="266700" y="2552700"/>
          <p14:tracePt t="21264" x="476250" y="2590800"/>
          <p14:tracePt t="21281" x="762000" y="2641600"/>
          <p14:tracePt t="21298" x="1149350" y="2667000"/>
          <p14:tracePt t="21314" x="1784350" y="2724150"/>
          <p14:tracePt t="21330" x="2298700" y="2736850"/>
          <p14:tracePt t="21347" x="2736850" y="2736850"/>
          <p14:tracePt t="21364" x="2978150" y="2736850"/>
          <p14:tracePt t="21381" x="3225800" y="2673350"/>
          <p14:tracePt t="21397" x="3460750" y="2597150"/>
          <p14:tracePt t="21414" x="3562350" y="2540000"/>
          <p14:tracePt t="21431" x="3638550" y="2489200"/>
          <p14:tracePt t="21448" x="3689350" y="2451100"/>
          <p14:tracePt t="21464" x="3727450" y="2425700"/>
          <p14:tracePt t="21481" x="3752850" y="2381250"/>
          <p14:tracePt t="21497" x="3759200" y="2355850"/>
          <p14:tracePt t="21514" x="3759200" y="2330450"/>
          <p14:tracePt t="21531" x="3771900" y="2317750"/>
          <p14:tracePt t="21547" x="3771900" y="2305050"/>
          <p14:tracePt t="21564" x="3778250" y="2292350"/>
          <p14:tracePt t="21581" x="3778250" y="2286000"/>
          <p14:tracePt t="21711" x="3771900" y="2292350"/>
          <p14:tracePt t="21717" x="3771900" y="2298700"/>
          <p14:tracePt t="21731" x="3765550" y="2305050"/>
          <p14:tracePt t="21731" x="3759200" y="2311400"/>
          <p14:tracePt t="21748" x="3752850" y="2311400"/>
          <p14:tracePt t="21765" x="3752850" y="2317750"/>
          <p14:tracePt t="21807" x="3746500" y="2324100"/>
          <p14:tracePt t="21815" x="3740150" y="2330450"/>
          <p14:tracePt t="21831" x="3733800" y="2336800"/>
          <p14:tracePt t="21832" x="3714750" y="2349500"/>
          <p14:tracePt t="21848" x="3702050" y="2368550"/>
          <p14:tracePt t="21865" x="3676650" y="2406650"/>
          <p14:tracePt t="21882" x="3632200" y="2463800"/>
          <p14:tracePt t="21898" x="3575050" y="2520950"/>
          <p14:tracePt t="21916" x="3517900" y="2565400"/>
          <p14:tracePt t="21931" x="3409950" y="2647950"/>
          <p14:tracePt t="21948" x="3333750" y="2711450"/>
          <p14:tracePt t="21965" x="3295650" y="2736850"/>
          <p14:tracePt t="22158" x="3302000" y="2736850"/>
          <p14:tracePt t="22167" x="3327400" y="2717800"/>
          <p14:tracePt t="22182" x="3333750" y="2705100"/>
          <p14:tracePt t="22183" x="3365500" y="2673350"/>
          <p14:tracePt t="22199" x="3403600" y="2609850"/>
          <p14:tracePt t="22216" x="3429000" y="2571750"/>
          <p14:tracePt t="22232" x="3454400" y="2533650"/>
          <p14:tracePt t="22249" x="3454400" y="2514600"/>
          <p14:tracePt t="22265" x="3454400" y="2508250"/>
          <p14:tracePt t="22319" x="3454400" y="2501900"/>
          <p14:tracePt t="22326" x="3454400" y="2495550"/>
          <p14:tracePt t="22343" x="3448050" y="2495550"/>
          <p14:tracePt t="22350" x="3435350" y="2489200"/>
          <p14:tracePt t="22351" x="3403600" y="2482850"/>
          <p14:tracePt t="22365" x="3232150" y="2444750"/>
          <p14:tracePt t="22383" x="3028950" y="2400300"/>
          <p14:tracePt t="22399" x="2743200" y="2349500"/>
          <p14:tracePt t="22416" x="2552700" y="2330450"/>
          <p14:tracePt t="22432" x="2413000" y="2311400"/>
          <p14:tracePt t="22449" x="2266950" y="2279650"/>
          <p14:tracePt t="22466" x="2120900" y="2241550"/>
          <p14:tracePt t="22482" x="2019300" y="2222500"/>
          <p14:tracePt t="22499" x="1949450" y="2203450"/>
          <p14:tracePt t="22516" x="1866900" y="2197100"/>
          <p14:tracePt t="22532" x="1765300" y="2184400"/>
          <p14:tracePt t="22549" x="1676400" y="2178050"/>
          <p14:tracePt t="22566" x="1498600" y="2139950"/>
          <p14:tracePt t="22583" x="1365250" y="2133600"/>
          <p14:tracePt t="22599" x="1212850" y="2127250"/>
          <p14:tracePt t="22616" x="1092200" y="2127250"/>
          <p14:tracePt t="22632" x="984250" y="2127250"/>
          <p14:tracePt t="22649" x="857250" y="2178050"/>
          <p14:tracePt t="22666" x="755650" y="2209800"/>
          <p14:tracePt t="22683" x="647700" y="2254250"/>
          <p14:tracePt t="22699" x="565150" y="2298700"/>
          <p14:tracePt t="22716" x="508000" y="2343150"/>
          <p14:tracePt t="22733" x="438150" y="2387600"/>
          <p14:tracePt t="22750" x="368300" y="2470150"/>
          <p14:tracePt t="22767" x="336550" y="2508250"/>
          <p14:tracePt t="22783" x="317500" y="2546350"/>
          <p14:tracePt t="22799" x="298450" y="2584450"/>
          <p14:tracePt t="22816" x="285750" y="2622550"/>
          <p14:tracePt t="22833" x="285750" y="2641600"/>
          <p14:tracePt t="22870" x="285750" y="2654300"/>
          <p14:tracePt t="22872" x="304800" y="2660650"/>
          <p14:tracePt t="22883" x="400050" y="2686050"/>
          <p14:tracePt t="22900" x="508000" y="2692400"/>
          <p14:tracePt t="22917" x="654050" y="2711450"/>
          <p14:tracePt t="22933" x="838200" y="2743200"/>
          <p14:tracePt t="22950" x="1193800" y="2800350"/>
          <p14:tracePt t="22967" x="1447800" y="2819400"/>
          <p14:tracePt t="22983" x="1657350" y="2857500"/>
          <p14:tracePt t="23000" x="1917700" y="2882900"/>
          <p14:tracePt t="23017" x="2165350" y="2882900"/>
          <p14:tracePt t="23033" x="2362200" y="2882900"/>
          <p14:tracePt t="23050" x="2501900" y="2876550"/>
          <p14:tracePt t="23067" x="2590800" y="2863850"/>
          <p14:tracePt t="23083" x="2654300" y="2857500"/>
          <p14:tracePt t="23100" x="2711450" y="2857500"/>
          <p14:tracePt t="23117" x="2768600" y="2851150"/>
          <p14:tracePt t="23133" x="2876550" y="2832100"/>
          <p14:tracePt t="23151" x="2927350" y="2813050"/>
          <p14:tracePt t="23167" x="2978150" y="2787650"/>
          <p14:tracePt t="23183" x="3054350" y="2755900"/>
          <p14:tracePt t="23201" x="3105150" y="2730500"/>
          <p14:tracePt t="23218" x="3149600" y="2698750"/>
          <p14:tracePt t="23235" x="3194050" y="2654300"/>
          <p14:tracePt t="23251" x="3213100" y="2616200"/>
          <p14:tracePt t="23268" x="3213100" y="2609850"/>
          <p14:tracePt t="23286" x="3213100" y="2597150"/>
          <p14:tracePt t="23301" x="3213100" y="2565400"/>
          <p14:tracePt t="23318" x="3200400" y="2533650"/>
          <p14:tracePt t="23335" x="3105150" y="2438400"/>
          <p14:tracePt t="23352" x="2933700" y="2355850"/>
          <p14:tracePt t="23368" x="2679700" y="2254250"/>
          <p14:tracePt t="23385" x="2286000" y="2152650"/>
          <p14:tracePt t="23401" x="1847850" y="2051050"/>
          <p14:tracePt t="23418" x="1466850" y="1993900"/>
          <p14:tracePt t="23435" x="1098550" y="1911350"/>
          <p14:tracePt t="23451" x="863600" y="1879600"/>
          <p14:tracePt t="23468" x="698500" y="1879600"/>
          <p14:tracePt t="23485" x="622300" y="1879600"/>
          <p14:tracePt t="23502" x="565150" y="1930400"/>
          <p14:tracePt t="23518" x="508000" y="1974850"/>
          <p14:tracePt t="23535" x="457200" y="2044700"/>
          <p14:tracePt t="23552" x="412750" y="2101850"/>
          <p14:tracePt t="23568" x="400050" y="2146300"/>
          <p14:tracePt t="23585" x="393700" y="2203450"/>
          <p14:tracePt t="23602" x="393700" y="2305050"/>
          <p14:tracePt t="23619" x="400050" y="2393950"/>
          <p14:tracePt t="23635" x="450850" y="2476500"/>
          <p14:tracePt t="23652" x="495300" y="2546350"/>
          <p14:tracePt t="23670" x="539750" y="2590800"/>
          <p14:tracePt t="23685" x="609600" y="2647950"/>
          <p14:tracePt t="23702" x="711200" y="2686050"/>
          <p14:tracePt t="23702" x="812800" y="2711450"/>
          <p14:tracePt t="23720" x="1009650" y="2749550"/>
          <p14:tracePt t="23736" x="1276350" y="2800350"/>
          <p14:tracePt t="23752" x="1549400" y="2819400"/>
          <p14:tracePt t="23769" x="1752600" y="2819400"/>
          <p14:tracePt t="23785" x="1949450" y="2819400"/>
          <p14:tracePt t="23802" x="2120900" y="2838450"/>
          <p14:tracePt t="23819" x="2266950" y="2857500"/>
          <p14:tracePt t="23835" x="2400300" y="2863850"/>
          <p14:tracePt t="23852" x="2463800" y="2863850"/>
          <p14:tracePt t="23869" x="2508250" y="2863850"/>
          <p14:tracePt t="23886" x="2552700" y="2844800"/>
          <p14:tracePt t="23902" x="2565400" y="2832100"/>
          <p14:tracePt t="23919" x="2590800" y="2806700"/>
          <p14:tracePt t="23937" x="2603500" y="2794000"/>
          <p14:tracePt t="23952" x="2609850" y="2762250"/>
          <p14:tracePt t="23969" x="2609850" y="2749550"/>
          <p14:tracePt t="23986" x="2609850" y="2736850"/>
          <p14:tracePt t="24002" x="2609850" y="2711450"/>
          <p14:tracePt t="24019" x="2603500" y="2692400"/>
          <p14:tracePt t="24037" x="2508250" y="2673350"/>
          <p14:tracePt t="24052" x="2374900" y="2622550"/>
          <p14:tracePt t="24069" x="2159000" y="2584450"/>
          <p14:tracePt t="24086" x="1847850" y="2584450"/>
          <p14:tracePt t="24103" x="1473200" y="2628900"/>
          <p14:tracePt t="24120" x="1371600" y="2641600"/>
          <p14:tracePt t="24136" x="1346200" y="2660650"/>
          <p14:tracePt t="24153" x="1333500" y="2679700"/>
          <p14:tracePt t="24170" x="1314450" y="2724150"/>
          <p14:tracePt t="24186" x="1314450" y="2768600"/>
          <p14:tracePt t="24203" x="1314450" y="2794000"/>
          <p14:tracePt t="24219" x="1314450" y="2825750"/>
          <p14:tracePt t="24236" x="1314450" y="2851150"/>
          <p14:tracePt t="24253" x="1339850" y="2882900"/>
          <p14:tracePt t="24270" x="1403350" y="2921000"/>
          <p14:tracePt t="24286" x="1485900" y="2933700"/>
          <p14:tracePt t="24303" x="1606550" y="2946400"/>
          <p14:tracePt t="24321" x="1701800" y="2959100"/>
          <p14:tracePt t="24337" x="1771650" y="2971800"/>
          <p14:tracePt t="24353" x="1835150" y="2978150"/>
          <p14:tracePt t="24370" x="1885950" y="2978150"/>
          <p14:tracePt t="24386" x="1930400" y="2978150"/>
          <p14:tracePt t="24403" x="1955800" y="2978150"/>
          <p14:tracePt t="24420" x="1987550" y="2978150"/>
          <p14:tracePt t="24436" x="2000250" y="2978150"/>
          <p14:tracePt t="24453" x="2025650" y="2978150"/>
          <p14:tracePt t="24470" x="2044700" y="2984500"/>
          <p14:tracePt t="24486" x="2095500" y="2990850"/>
          <p14:tracePt t="24503" x="2114550" y="2997200"/>
          <p14:tracePt t="24520" x="2159000" y="3003550"/>
          <p14:tracePt t="24537" x="2209800" y="3003550"/>
          <p14:tracePt t="24553" x="2228850" y="3009900"/>
          <p14:tracePt t="24570" x="2260600" y="3016250"/>
          <p14:tracePt t="24587" x="2279650" y="3028950"/>
          <p14:tracePt t="24603" x="2311400" y="3028950"/>
          <p14:tracePt t="24620" x="2349500" y="3035300"/>
          <p14:tracePt t="24637" x="2406650" y="3035300"/>
          <p14:tracePt t="24654" x="2463800" y="3035300"/>
          <p14:tracePt t="24670" x="2520950" y="3035300"/>
          <p14:tracePt t="24687" x="2590800" y="3035300"/>
          <p14:tracePt t="24704" x="2641600" y="3035300"/>
          <p14:tracePt t="24720" x="2679700" y="3035300"/>
          <p14:tracePt t="24737" x="2736850" y="3022600"/>
          <p14:tracePt t="24754" x="2800350" y="3003550"/>
          <p14:tracePt t="24771" x="2863850" y="2971800"/>
          <p14:tracePt t="24787" x="2933700" y="2927350"/>
          <p14:tracePt t="24804" x="2990850" y="2876550"/>
          <p14:tracePt t="24821" x="3028950" y="2844800"/>
          <p14:tracePt t="24837" x="3054350" y="2800350"/>
          <p14:tracePt t="24854" x="3079750" y="2749550"/>
          <p14:tracePt t="24854" x="3086100" y="2724150"/>
          <p14:tracePt t="24872" x="3117850" y="2654300"/>
          <p14:tracePt t="24888" x="3136900" y="2603500"/>
          <p14:tracePt t="24904" x="3149600" y="2520950"/>
          <p14:tracePt t="24921" x="3149600" y="2432050"/>
          <p14:tracePt t="24938" x="3149600" y="2355850"/>
          <p14:tracePt t="24954" x="3149600" y="2254250"/>
          <p14:tracePt t="24971" x="3149600" y="2190750"/>
          <p14:tracePt t="24987" x="3143250" y="2089150"/>
          <p14:tracePt t="25004" x="3130550" y="2000250"/>
          <p14:tracePt t="25021" x="3130550" y="1936750"/>
          <p14:tracePt t="25038" x="3130550" y="1866900"/>
          <p14:tracePt t="25054" x="3124200" y="1765300"/>
          <p14:tracePt t="25071" x="3124200" y="1701800"/>
          <p14:tracePt t="25088" x="3117850" y="1631950"/>
          <p14:tracePt t="25104" x="3117850" y="1562100"/>
          <p14:tracePt t="25121" x="3111500" y="1511300"/>
          <p14:tracePt t="25138" x="3098800" y="1441450"/>
          <p14:tracePt t="25154" x="3054350" y="1365250"/>
          <p14:tracePt t="25171" x="2984500" y="1289050"/>
          <p14:tracePt t="25188" x="2927350" y="1219200"/>
          <p14:tracePt t="25205" x="2863850" y="1168400"/>
          <p14:tracePt t="25221" x="2800350" y="1149350"/>
          <p14:tracePt t="25238" x="2673350" y="1104900"/>
          <p14:tracePt t="25254" x="2489200" y="1079500"/>
          <p14:tracePt t="25272" x="2387600" y="1066800"/>
          <p14:tracePt t="25288" x="2317750" y="1066800"/>
          <p14:tracePt t="25305" x="2279650" y="1066800"/>
          <p14:tracePt t="25322" x="2273300" y="1066800"/>
          <p14:tracePt t="25338" x="2247900" y="1066800"/>
          <p14:tracePt t="25355" x="2222500" y="1073150"/>
          <p14:tracePt t="25371" x="2209800" y="1092200"/>
          <p14:tracePt t="25388" x="2171700" y="1117600"/>
          <p14:tracePt t="25405" x="2159000" y="1136650"/>
          <p14:tracePt t="25421" x="2133600" y="1187450"/>
          <p14:tracePt t="25439" x="2095500" y="1244600"/>
          <p14:tracePt t="25455" x="2063750" y="1308100"/>
          <p14:tracePt t="25472" x="2038350" y="1377950"/>
          <p14:tracePt t="25488" x="2032000" y="1435100"/>
          <p14:tracePt t="25505" x="2032000" y="1504950"/>
          <p14:tracePt t="25522" x="2076450" y="1581150"/>
          <p14:tracePt t="25539" x="2120900" y="1631950"/>
          <p14:tracePt t="25555" x="2165350" y="1663700"/>
          <p14:tracePt t="25572" x="2197100" y="1670050"/>
          <p14:tracePt t="25588" x="2241550" y="1676400"/>
          <p14:tracePt t="25605" x="2305050" y="1689100"/>
          <p14:tracePt t="25622" x="2387600" y="1714500"/>
          <p14:tracePt t="25639" x="2463800" y="1714500"/>
          <p14:tracePt t="25655" x="2584450" y="1714500"/>
          <p14:tracePt t="25672" x="2628900" y="1714500"/>
          <p14:tracePt t="25689" x="2654300" y="1714500"/>
          <p14:tracePt t="25706" x="2692400" y="1695450"/>
          <p14:tracePt t="25722" x="2730500" y="1657350"/>
          <p14:tracePt t="25739" x="2743200" y="1631950"/>
          <p14:tracePt t="25755" x="2743200" y="1606550"/>
          <p14:tracePt t="25772" x="2743200" y="1587500"/>
          <p14:tracePt t="25789" x="2743200" y="1555750"/>
          <p14:tracePt t="25806" x="2743200" y="1511300"/>
          <p14:tracePt t="25822" x="2705100" y="1441450"/>
          <p14:tracePt t="25839" x="2628900" y="1352550"/>
          <p14:tracePt t="25856" x="2540000" y="1282700"/>
          <p14:tracePt t="25872" x="2438400" y="1231900"/>
          <p14:tracePt t="25889" x="2406650" y="1231900"/>
          <p14:tracePt t="25906" x="2381250" y="1231900"/>
          <p14:tracePt t="25922" x="2343150" y="1231900"/>
          <p14:tracePt t="25939" x="2311400" y="1257300"/>
          <p14:tracePt t="25956" x="2254250" y="1282700"/>
          <p14:tracePt t="25972" x="2228850" y="1314450"/>
          <p14:tracePt t="25989" x="2197100" y="1339850"/>
          <p14:tracePt t="26006" x="2165350" y="1377950"/>
          <p14:tracePt t="26022" x="2114550" y="1435100"/>
          <p14:tracePt t="26039" x="2070100" y="1479550"/>
          <p14:tracePt t="26056" x="2038350" y="1536700"/>
          <p14:tracePt t="26072" x="2019300" y="1581150"/>
          <p14:tracePt t="26089" x="2006600" y="1612900"/>
          <p14:tracePt t="26105" x="2006600" y="1651000"/>
          <p14:tracePt t="26122" x="2006600" y="1676400"/>
          <p14:tracePt t="26138" x="2063750" y="1720850"/>
          <p14:tracePt t="26156" x="2133600" y="1752600"/>
          <p14:tracePt t="26172" x="2260600" y="1778000"/>
          <p14:tracePt t="26188" x="2387600" y="1784350"/>
          <p14:tracePt t="26205" x="2495550" y="1784350"/>
          <p14:tracePt t="26222" x="2622550" y="1784350"/>
          <p14:tracePt t="26239" x="2647950" y="1784350"/>
          <p14:tracePt t="26256" x="2698750" y="1727200"/>
          <p14:tracePt t="26272" x="2717800" y="1695450"/>
          <p14:tracePt t="26288" x="2730500" y="1631950"/>
          <p14:tracePt t="26305" x="2743200" y="1587500"/>
          <p14:tracePt t="26322" x="2743200" y="1524000"/>
          <p14:tracePt t="26339" x="2743200" y="1492250"/>
          <p14:tracePt t="26356" x="2730500" y="1428750"/>
          <p14:tracePt t="26372" x="2698750" y="1384300"/>
          <p14:tracePt t="26389" x="2641600" y="1346200"/>
          <p14:tracePt t="26406" x="2501900" y="1282700"/>
          <p14:tracePt t="26424" x="2457450" y="1282700"/>
          <p14:tracePt t="26439" x="2425700" y="1282700"/>
          <p14:tracePt t="26456" x="2374900" y="1282700"/>
          <p14:tracePt t="26472" x="2317750" y="1282700"/>
          <p14:tracePt t="26489" x="2222500" y="1339850"/>
          <p14:tracePt t="26506" x="2114550" y="1390650"/>
          <p14:tracePt t="26522" x="1987550" y="1447800"/>
          <p14:tracePt t="26539" x="1885950" y="1479550"/>
          <p14:tracePt t="26556" x="1803400" y="1504950"/>
          <p14:tracePt t="26573" x="1771650" y="1530350"/>
          <p14:tracePt t="26589" x="1765300" y="1555750"/>
          <p14:tracePt t="26589" x="1758950" y="1568450"/>
          <p14:tracePt t="26623" x="1758950" y="1581150"/>
          <p14:tracePt t="26624" x="1758950" y="1593850"/>
          <p14:tracePt t="26639" x="1771650" y="1631950"/>
          <p14:tracePt t="26656" x="1822450" y="1682750"/>
          <p14:tracePt t="26672" x="1879600" y="1714500"/>
          <p14:tracePt t="26689" x="1943100" y="1746250"/>
          <p14:tracePt t="26706" x="2032000" y="1784350"/>
          <p14:tracePt t="26723" x="2190750" y="1809750"/>
          <p14:tracePt t="26739" x="2343150" y="1828800"/>
          <p14:tracePt t="26756" x="2476500" y="1847850"/>
          <p14:tracePt t="26773" x="2597150" y="1854200"/>
          <p14:tracePt t="26789" x="2698750" y="1854200"/>
          <p14:tracePt t="26806" x="2806700" y="1854200"/>
          <p14:tracePt t="26823" x="2844800" y="1835150"/>
          <p14:tracePt t="26839" x="2876550" y="1797050"/>
          <p14:tracePt t="26856" x="2901950" y="1758950"/>
          <p14:tracePt t="26873" x="2908300" y="1720850"/>
          <p14:tracePt t="26889" x="2921000" y="1670050"/>
          <p14:tracePt t="26906" x="2921000" y="1625600"/>
          <p14:tracePt t="26923" x="2921000" y="1568450"/>
          <p14:tracePt t="26940" x="2889250" y="1492250"/>
          <p14:tracePt t="26956" x="2813050" y="1403350"/>
          <p14:tracePt t="26973" x="2692400" y="1314450"/>
          <p14:tracePt t="26991" x="2546350" y="1270000"/>
          <p14:tracePt t="27006" x="2444750" y="1257300"/>
          <p14:tracePt t="27023" x="2400300" y="1257300"/>
          <p14:tracePt t="27040" x="2362200" y="1257300"/>
          <p14:tracePt t="27057" x="2324100" y="1257300"/>
          <p14:tracePt t="27073" x="2279650" y="1263650"/>
          <p14:tracePt t="27090" x="2216150" y="1282700"/>
          <p14:tracePt t="27106" x="2120900" y="1339850"/>
          <p14:tracePt t="27123" x="2000250" y="1390650"/>
          <p14:tracePt t="27140" x="1949450" y="1416050"/>
          <p14:tracePt t="27157" x="1885950" y="1454150"/>
          <p14:tracePt t="27173" x="1841500" y="1498600"/>
          <p14:tracePt t="27190" x="1841500" y="1536700"/>
          <p14:tracePt t="27207" x="1841500" y="1587500"/>
          <p14:tracePt t="27224" x="1879600" y="1663700"/>
          <p14:tracePt t="27240" x="1924050" y="1720850"/>
          <p14:tracePt t="27257" x="1993900" y="1758950"/>
          <p14:tracePt t="27273" x="2089150" y="1778000"/>
          <p14:tracePt t="27290" x="2222500" y="1803400"/>
          <p14:tracePt t="27307" x="2330450" y="1803400"/>
          <p14:tracePt t="27324" x="2438400" y="1803400"/>
          <p14:tracePt t="27340" x="2508250" y="1803400"/>
          <p14:tracePt t="27358" x="2565400" y="1797050"/>
          <p14:tracePt t="27374" x="2654300" y="1758950"/>
          <p14:tracePt t="27391" x="2673350" y="1739900"/>
          <p14:tracePt t="27407" x="2730500" y="1663700"/>
          <p14:tracePt t="27424" x="2755900" y="1600200"/>
          <p14:tracePt t="27440" x="2774950" y="1549400"/>
          <p14:tracePt t="27457" x="2781300" y="1498600"/>
          <p14:tracePt t="27474" x="2781300" y="1447800"/>
          <p14:tracePt t="27491" x="2781300" y="1416050"/>
          <p14:tracePt t="27507" x="2774950" y="1390650"/>
          <p14:tracePt t="27524" x="2717800" y="1339850"/>
          <p14:tracePt t="27540" x="2603500" y="1314450"/>
          <p14:tracePt t="27540" x="2527300" y="1308100"/>
          <p14:tracePt t="27558" x="2387600" y="1295400"/>
          <p14:tracePt t="27574" x="2330450" y="1289050"/>
          <p14:tracePt t="27574" x="2241550" y="1289050"/>
          <p14:tracePt t="27591" x="2082800" y="1289050"/>
          <p14:tracePt t="27608" x="1930400" y="1289050"/>
          <p14:tracePt t="27624" x="1822450" y="1289050"/>
          <p14:tracePt t="27641" x="1695450" y="1308100"/>
          <p14:tracePt t="27658" x="1606550" y="1320800"/>
          <p14:tracePt t="27674" x="1536700" y="1339850"/>
          <p14:tracePt t="27691" x="1460500" y="1371600"/>
          <p14:tracePt t="27707" x="1447800" y="1397000"/>
          <p14:tracePt t="27724" x="1441450" y="1435100"/>
          <p14:tracePt t="27741" x="1428750" y="1530350"/>
          <p14:tracePt t="27758" x="1428750" y="1562100"/>
          <p14:tracePt t="27774" x="1435100" y="1676400"/>
          <p14:tracePt t="27791" x="1479550" y="1739900"/>
          <p14:tracePt t="27808" x="1536700" y="1790700"/>
          <p14:tracePt t="27824" x="1644650" y="1841500"/>
          <p14:tracePt t="27841" x="1758950" y="1873250"/>
          <p14:tracePt t="27858" x="1911350" y="1898650"/>
          <p14:tracePt t="27874" x="2095500" y="1911350"/>
          <p14:tracePt t="27891" x="2266950" y="1911350"/>
          <p14:tracePt t="27908" x="2406650" y="1911350"/>
          <p14:tracePt t="27925" x="2508250" y="1898650"/>
          <p14:tracePt t="27941" x="2565400" y="1860550"/>
          <p14:tracePt t="27958" x="2616200" y="1809750"/>
          <p14:tracePt t="27975" x="2641600" y="1720850"/>
          <p14:tracePt t="27992" x="2660650" y="1651000"/>
          <p14:tracePt t="28008" x="2679700" y="1568450"/>
          <p14:tracePt t="28025" x="2679700" y="1511300"/>
          <p14:tracePt t="28041" x="2679700" y="1454150"/>
          <p14:tracePt t="28058" x="2660650" y="1397000"/>
          <p14:tracePt t="28075" x="2635250" y="1339850"/>
          <p14:tracePt t="28092" x="2597150" y="1295400"/>
          <p14:tracePt t="28109" x="2571750" y="1263650"/>
          <p14:tracePt t="28125" x="2533650" y="1238250"/>
          <p14:tracePt t="28142" x="2501900" y="1231900"/>
          <p14:tracePt t="28142" x="2476500" y="1225550"/>
          <p14:tracePt t="28159" x="2419350" y="1212850"/>
          <p14:tracePt t="28175" x="2349500" y="1212850"/>
          <p14:tracePt t="28192" x="2279650" y="1212850"/>
          <p14:tracePt t="28208" x="2190750" y="1225550"/>
          <p14:tracePt t="28225" x="2044700" y="1250950"/>
          <p14:tracePt t="28242" x="1866900" y="1282700"/>
          <p14:tracePt t="28258" x="1733550" y="1308100"/>
          <p14:tracePt t="28275" x="1682750" y="1327150"/>
          <p14:tracePt t="28292" x="1651000" y="1352550"/>
          <p14:tracePt t="28309" x="1631950" y="1377950"/>
          <p14:tracePt t="28325" x="1625600" y="1416050"/>
          <p14:tracePt t="28342" x="1612900" y="1447800"/>
          <p14:tracePt t="28360" x="1612900" y="1466850"/>
          <p14:tracePt t="28376" x="1612900" y="1498600"/>
          <p14:tracePt t="28392" x="1612900" y="1511300"/>
          <p14:tracePt t="28409" x="1644650" y="1536700"/>
          <p14:tracePt t="28425" x="1663700" y="1562100"/>
          <p14:tracePt t="28442" x="1708150" y="1587500"/>
          <p14:tracePt t="28459" x="1758950" y="1606550"/>
          <p14:tracePt t="28476" x="1803400" y="1619250"/>
          <p14:tracePt t="28492" x="1847850" y="1625600"/>
          <p14:tracePt t="28509" x="1860550" y="1631950"/>
          <p14:tracePt t="28710" x="1873250" y="1638300"/>
          <p14:tracePt t="28719" x="1873250" y="1651000"/>
          <p14:tracePt t="28726" x="1879600" y="1670050"/>
          <p14:tracePt t="28727" x="1879600" y="1714500"/>
          <p14:tracePt t="28743" x="1898650" y="1739900"/>
          <p14:tracePt t="28760" x="1930400" y="1797050"/>
          <p14:tracePt t="28776" x="1955800" y="1816100"/>
          <p14:tracePt t="28792" x="1974850" y="1835150"/>
          <p14:tracePt t="28809" x="2000250" y="1854200"/>
          <p14:tracePt t="28826" x="2032000" y="1860550"/>
          <p14:tracePt t="28843" x="2051050" y="1885950"/>
          <p14:tracePt t="28860" x="2076450" y="1898650"/>
          <p14:tracePt t="28876" x="2095500" y="1905000"/>
          <p14:tracePt t="28893" x="2114550" y="1911350"/>
          <p14:tracePt t="28998" x="2114550" y="1905000"/>
          <p14:tracePt t="29006" x="2095500" y="1892300"/>
          <p14:tracePt t="29018" x="2076450" y="1885950"/>
          <p14:tracePt t="29019" x="2044700" y="1873250"/>
          <p14:tracePt t="29026" x="1917700" y="1841500"/>
          <p14:tracePt t="29043" x="1758950" y="1797050"/>
          <p14:tracePt t="29060" x="1638300" y="1778000"/>
          <p14:tracePt t="29076" x="1593850" y="1778000"/>
          <p14:tracePt t="29093" x="1562100" y="1778000"/>
          <p14:tracePt t="29110" x="1536700" y="1778000"/>
          <p14:tracePt t="29127" x="1530350" y="1778000"/>
          <p14:tracePt t="29143" x="1517650" y="1778000"/>
          <p14:tracePt t="29160" x="1504950" y="1771650"/>
          <p14:tracePt t="29177" x="1492250" y="1771650"/>
          <p14:tracePt t="29193" x="1473200" y="1765300"/>
          <p14:tracePt t="29210" x="1454150" y="1765300"/>
          <p14:tracePt t="29227" x="1409700" y="1765300"/>
          <p14:tracePt t="29243" x="1352550" y="1765300"/>
          <p14:tracePt t="29260" x="1282700" y="1765300"/>
          <p14:tracePt t="29277" x="1206500" y="1765300"/>
          <p14:tracePt t="29294" x="1143000" y="1771650"/>
          <p14:tracePt t="29310" x="1085850" y="1784350"/>
          <p14:tracePt t="29327" x="1066800" y="1784350"/>
          <p14:tracePt t="29344" x="1054100" y="1784350"/>
          <p14:tracePt t="29360" x="1047750" y="1790700"/>
          <p14:tracePt t="29377" x="1035050" y="1797050"/>
          <p14:tracePt t="29394" x="1016000" y="1803400"/>
          <p14:tracePt t="29410" x="990600" y="1816100"/>
          <p14:tracePt t="29427" x="952500" y="1835150"/>
          <p14:tracePt t="29444" x="927100" y="1866900"/>
          <p14:tracePt t="29460" x="914400" y="1892300"/>
          <p14:tracePt t="29477" x="908050" y="1917700"/>
          <p14:tracePt t="29494" x="895350" y="1930400"/>
          <p14:tracePt t="29510" x="895350" y="1955800"/>
          <p14:tracePt t="29528" x="895350" y="1962150"/>
          <p14:tracePt t="29544" x="895350" y="1974850"/>
          <p14:tracePt t="29560" x="908050" y="2000250"/>
          <p14:tracePt t="29578" x="952500" y="2025650"/>
          <p14:tracePt t="29594" x="1035050" y="2063750"/>
          <p14:tracePt t="29611" x="1193800" y="2108200"/>
          <p14:tracePt t="29627" x="1327150" y="2133600"/>
          <p14:tracePt t="29644" x="1447800" y="2139950"/>
          <p14:tracePt t="29661" x="1562100" y="2146300"/>
          <p14:tracePt t="29678" x="1638300" y="2152650"/>
          <p14:tracePt t="29694" x="1765300" y="2171700"/>
          <p14:tracePt t="29711" x="1873250" y="2184400"/>
          <p14:tracePt t="29728" x="1981200" y="2184400"/>
          <p14:tracePt t="29744" x="2082800" y="2184400"/>
          <p14:tracePt t="29761" x="2178050" y="2184400"/>
          <p14:tracePt t="29778" x="2266950" y="2184400"/>
          <p14:tracePt t="29794" x="2349500" y="2184400"/>
          <p14:tracePt t="29811" x="2406650" y="2184400"/>
          <p14:tracePt t="29828" x="2501900" y="2203450"/>
          <p14:tracePt t="29844" x="2578100" y="2209800"/>
          <p14:tracePt t="29861" x="2679700" y="2209800"/>
          <p14:tracePt t="29878" x="2781300" y="2209800"/>
          <p14:tracePt t="29895" x="2882900" y="2209800"/>
          <p14:tracePt t="29912" x="2921000" y="2209800"/>
          <p14:tracePt t="29928" x="2971800" y="2209800"/>
          <p14:tracePt t="29945" x="3009900" y="2209800"/>
          <p14:tracePt t="29961" x="3048000" y="2209800"/>
          <p14:tracePt t="29978" x="3086100" y="2209800"/>
          <p14:tracePt t="29994" x="3117850" y="2209800"/>
          <p14:tracePt t="30011" x="3162300" y="2209800"/>
          <p14:tracePt t="30028" x="3219450" y="2209800"/>
          <p14:tracePt t="30045" x="3295650" y="2216150"/>
          <p14:tracePt t="30061" x="3454400" y="2235200"/>
          <p14:tracePt t="30079" x="3517900" y="2235200"/>
          <p14:tracePt t="30095" x="3695700" y="2235200"/>
          <p14:tracePt t="30112" x="3790950" y="2235200"/>
          <p14:tracePt t="30128" x="3892550" y="2235200"/>
          <p14:tracePt t="30145" x="3975100" y="2222500"/>
          <p14:tracePt t="30161" x="4064000" y="2190750"/>
          <p14:tracePt t="30178" x="4146550" y="2171700"/>
          <p14:tracePt t="30195" x="4222750" y="2139950"/>
          <p14:tracePt t="30212" x="4286250" y="2108200"/>
          <p14:tracePt t="30228" x="4356100" y="2063750"/>
          <p14:tracePt t="30246" x="4406900" y="2025650"/>
          <p14:tracePt t="30262" x="4425950" y="2012950"/>
          <p14:tracePt t="30262" x="4445000" y="2000250"/>
          <p14:tracePt t="30279" x="4483100" y="1974850"/>
          <p14:tracePt t="30296" x="4508500" y="1943100"/>
          <p14:tracePt t="30312" x="4527550" y="1930400"/>
          <p14:tracePt t="30329" x="4546600" y="1898650"/>
          <p14:tracePt t="30345" x="4559300" y="1847850"/>
          <p14:tracePt t="30362" x="4565650" y="1797050"/>
          <p14:tracePt t="30379" x="4565650" y="1733550"/>
          <p14:tracePt t="30396" x="4565650" y="1689100"/>
          <p14:tracePt t="30412" x="4565650" y="1625600"/>
          <p14:tracePt t="30429" x="4565650" y="1587500"/>
          <p14:tracePt t="30445" x="4559300" y="1574800"/>
          <p14:tracePt t="30462" x="4521200" y="1543050"/>
          <p14:tracePt t="30479" x="4457700" y="1530350"/>
          <p14:tracePt t="30496" x="4311650" y="1524000"/>
          <p14:tracePt t="30513" x="4121150" y="1524000"/>
          <p14:tracePt t="30529" x="3892550" y="1524000"/>
          <p14:tracePt t="30546" x="3708400" y="1524000"/>
          <p14:tracePt t="30562" x="3600450" y="1524000"/>
          <p14:tracePt t="30579" x="3492500" y="1524000"/>
          <p14:tracePt t="30595" x="3403600" y="1524000"/>
          <p14:tracePt t="30612" x="3333750" y="1524000"/>
          <p14:tracePt t="30629" x="3213100" y="1524000"/>
          <p14:tracePt t="30646" x="3117850" y="1524000"/>
          <p14:tracePt t="30662" x="2921000" y="1543050"/>
          <p14:tracePt t="30679" x="2774950" y="1568450"/>
          <p14:tracePt t="30696" x="2590800" y="1574800"/>
          <p14:tracePt t="30712" x="2438400" y="1581150"/>
          <p14:tracePt t="30729" x="2266950" y="1581150"/>
          <p14:tracePt t="30746" x="2101850" y="1581150"/>
          <p14:tracePt t="30762" x="2025650" y="1581150"/>
          <p14:tracePt t="30779" x="1987550" y="1581150"/>
          <p14:tracePt t="30796" x="1974850" y="1581150"/>
          <p14:tracePt t="30813" x="1955800" y="1581150"/>
          <p14:tracePt t="30829" x="1943100" y="1581150"/>
          <p14:tracePt t="30846" x="1924050" y="1581150"/>
          <p14:tracePt t="30863" x="1885950" y="1581150"/>
          <p14:tracePt t="30879" x="1860550" y="1593850"/>
          <p14:tracePt t="30896" x="1841500" y="1606550"/>
          <p14:tracePt t="30913" x="1835150" y="1606550"/>
          <p14:tracePt t="31136" x="0" y="0"/>
        </p14:tracePtLst>
        <p14:tracePtLst>
          <p14:tracePt t="34456" x="2438400" y="3790950"/>
          <p14:tracePt t="34624" x="2432050" y="3803650"/>
          <p14:tracePt t="34633" x="2425700" y="3803650"/>
          <p14:tracePt t="34641" x="2419350" y="3810000"/>
          <p14:tracePt t="34649" x="2406650" y="3816350"/>
          <p14:tracePt t="34656" x="2387600" y="3822700"/>
          <p14:tracePt t="34672" x="2368550" y="3835400"/>
          <p14:tracePt t="34687" x="2349500" y="3841750"/>
          <p14:tracePt t="34705" x="2305050" y="3873500"/>
          <p14:tracePt t="34728" x="2279650" y="3898900"/>
          <p14:tracePt t="34744" x="2247900" y="3937000"/>
          <p14:tracePt t="34754" x="2216150" y="3975100"/>
          <p14:tracePt t="34771" x="2197100" y="4000500"/>
          <p14:tracePt t="34787" x="2178050" y="4019550"/>
          <p14:tracePt t="34804" x="2159000" y="4070350"/>
          <p14:tracePt t="34820" x="2133600" y="4102100"/>
          <p14:tracePt t="34837" x="2108200" y="4140200"/>
          <p14:tracePt t="34854" x="2070100" y="4184650"/>
          <p14:tracePt t="34871" x="2057400" y="4203700"/>
          <p14:tracePt t="34887" x="2038350" y="4241800"/>
          <p14:tracePt t="34904" x="2038350" y="4273550"/>
          <p14:tracePt t="34921" x="2019300" y="4298950"/>
          <p14:tracePt t="34937" x="2012950" y="4324350"/>
          <p14:tracePt t="34955" x="2006600" y="4356100"/>
          <p14:tracePt t="34970" x="2000250" y="4394200"/>
          <p14:tracePt t="34988" x="1993900" y="4432300"/>
          <p14:tracePt t="35004" x="1993900" y="4464050"/>
          <p14:tracePt t="35021" x="1993900" y="4514850"/>
          <p14:tracePt t="35037" x="2006600" y="4578350"/>
          <p14:tracePt t="35054" x="2019300" y="4635500"/>
          <p14:tracePt t="35070" x="2051050" y="4699000"/>
          <p14:tracePt t="35070" x="2057400" y="4718050"/>
          <p14:tracePt t="35088" x="2089150" y="4756150"/>
          <p14:tracePt t="35104" x="2114550" y="4800600"/>
          <p14:tracePt t="35121" x="2146300" y="4832350"/>
          <p14:tracePt t="35137" x="2178050" y="4864100"/>
          <p14:tracePt t="35154" x="2216150" y="4908550"/>
          <p14:tracePt t="35171" x="2254250" y="4946650"/>
          <p14:tracePt t="35188" x="2330450" y="4984750"/>
          <p14:tracePt t="35204" x="2400300" y="5048250"/>
          <p14:tracePt t="35221" x="2476500" y="5092700"/>
          <p14:tracePt t="35237" x="2559050" y="5143500"/>
          <p14:tracePt t="35255" x="2616200" y="5168900"/>
          <p14:tracePt t="35271" x="2679700" y="5168900"/>
          <p14:tracePt t="35289" x="2692400" y="5168900"/>
          <p14:tracePt t="35289" x="2711450" y="5168900"/>
          <p14:tracePt t="35305" x="2755900" y="5168900"/>
          <p14:tracePt t="35321" x="2813050" y="5168900"/>
          <p14:tracePt t="35337" x="2914650" y="5092700"/>
          <p14:tracePt t="35355" x="3028950" y="5010150"/>
          <p14:tracePt t="35371" x="3092450" y="4953000"/>
          <p14:tracePt t="35388" x="3124200" y="4914900"/>
          <p14:tracePt t="35404" x="3149600" y="4870450"/>
          <p14:tracePt t="35421" x="3175000" y="4800600"/>
          <p14:tracePt t="35438" x="3181350" y="4718050"/>
          <p14:tracePt t="35438" x="3181350" y="4705350"/>
          <p14:tracePt t="35456" x="3187700" y="4686300"/>
          <p14:tracePt t="35472" x="3187700" y="4610100"/>
          <p14:tracePt t="35472" x="3187700" y="4578350"/>
          <p14:tracePt t="35489" x="3187700" y="4476750"/>
          <p14:tracePt t="35504" x="3187700" y="4413250"/>
          <p14:tracePt t="35522" x="3187700" y="4362450"/>
          <p14:tracePt t="35538" x="3187700" y="4298950"/>
          <p14:tracePt t="35555" x="3162300" y="4229100"/>
          <p14:tracePt t="35571" x="3143250" y="4146550"/>
          <p14:tracePt t="35588" x="3124200" y="4102100"/>
          <p14:tracePt t="35605" x="3111500" y="4064000"/>
          <p14:tracePt t="35621" x="3092450" y="4044950"/>
          <p14:tracePt t="35638" x="3073400" y="4019550"/>
          <p14:tracePt t="35655" x="3048000" y="3987800"/>
          <p14:tracePt t="35671" x="2990850" y="3968750"/>
          <p14:tracePt t="35689" x="2940050" y="3943350"/>
          <p14:tracePt t="35705" x="2895600" y="3930650"/>
          <p14:tracePt t="35722" x="2838450" y="3905250"/>
          <p14:tracePt t="35738" x="2755900" y="3892550"/>
          <p14:tracePt t="35755" x="2711450" y="3873500"/>
          <p14:tracePt t="35772" x="2660650" y="3860800"/>
          <p14:tracePt t="35789" x="2616200" y="3841750"/>
          <p14:tracePt t="35805" x="2565400" y="3829050"/>
          <p14:tracePt t="35822" x="2514600" y="3816350"/>
          <p14:tracePt t="35838" x="2501900" y="3810000"/>
          <p14:tracePt t="35855" x="2463800" y="3810000"/>
          <p14:tracePt t="35872" x="2432050" y="3816350"/>
          <p14:tracePt t="35888" x="2368550" y="3854450"/>
          <p14:tracePt t="35905" x="2305050" y="3911600"/>
          <p14:tracePt t="35922" x="2247900" y="3949700"/>
          <p14:tracePt t="35939" x="2178050" y="4019550"/>
          <p14:tracePt t="35956" x="2063750" y="4133850"/>
          <p14:tracePt t="35973" x="2012950" y="4210050"/>
          <p14:tracePt t="35989" x="1930400" y="4349750"/>
          <p14:tracePt t="36005" x="1847850" y="4476750"/>
          <p14:tracePt t="36022" x="1803400" y="4584700"/>
          <p14:tracePt t="36039" x="1771650" y="4679950"/>
          <p14:tracePt t="36056" x="1765300" y="4718050"/>
          <p14:tracePt t="36072" x="1765300" y="4743450"/>
          <p14:tracePt t="36089" x="1765300" y="4781550"/>
          <p14:tracePt t="36106" x="1778000" y="4819650"/>
          <p14:tracePt t="36122" x="1803400" y="4851400"/>
          <p14:tracePt t="36139" x="1854200" y="4902200"/>
          <p14:tracePt t="36156" x="1892300" y="4940300"/>
          <p14:tracePt t="36172" x="1981200" y="5003800"/>
          <p14:tracePt t="36189" x="2070100" y="5060950"/>
          <p14:tracePt t="36206" x="2197100" y="5111750"/>
          <p14:tracePt t="36223" x="2266950" y="5124450"/>
          <p14:tracePt t="36240" x="2292350" y="5124450"/>
          <p14:tracePt t="36256" x="2324100" y="5099050"/>
          <p14:tracePt t="36273" x="2355850" y="5010150"/>
          <p14:tracePt t="36289" x="2368550" y="4933950"/>
          <p14:tracePt t="36306" x="2368550" y="4851400"/>
          <p14:tracePt t="36323" x="2368550" y="4730750"/>
          <p14:tracePt t="36339" x="2368550" y="4597400"/>
          <p14:tracePt t="36356" x="2343150" y="4451350"/>
          <p14:tracePt t="36373" x="2305050" y="4279900"/>
          <p14:tracePt t="36389" x="2273300" y="4140200"/>
          <p14:tracePt t="36406" x="2254250" y="4032250"/>
          <p14:tracePt t="36423" x="2216150" y="3892550"/>
          <p14:tracePt t="36440" x="2209800" y="3867150"/>
          <p14:tracePt t="36456" x="2165350" y="3759200"/>
          <p14:tracePt t="36473" x="2146300" y="3721100"/>
          <p14:tracePt t="36490" x="2139950" y="3695700"/>
          <p14:tracePt t="36536" x="2133600" y="3689350"/>
          <p14:tracePt t="36552" x="2133600" y="3683000"/>
          <p14:tracePt t="36561" x="2133600" y="3676650"/>
          <p14:tracePt t="36573" x="2120900" y="3657600"/>
          <p14:tracePt t="36592" x="2114550" y="3644900"/>
          <p14:tracePt t="36592" x="2108200" y="3644900"/>
          <p14:tracePt t="36606" x="2095500" y="3632200"/>
          <p14:tracePt t="36641" x="2089150" y="3632200"/>
          <p14:tracePt t="36642" x="2082800" y="3632200"/>
          <p14:tracePt t="36642" x="2063750" y="3632200"/>
          <p14:tracePt t="36657" x="2032000" y="3632200"/>
          <p14:tracePt t="36673" x="1974850" y="3632200"/>
          <p14:tracePt t="36690" x="1936750" y="3632200"/>
          <p14:tracePt t="36707" x="1892300" y="3644900"/>
          <p14:tracePt t="36723" x="1885950" y="3644900"/>
          <p14:tracePt t="36740" x="1873250" y="3657600"/>
          <p14:tracePt t="36756" x="1866900" y="3663950"/>
          <p14:tracePt t="36773" x="1847850" y="3708400"/>
          <p14:tracePt t="36790" x="1828800" y="3733800"/>
          <p14:tracePt t="36807" x="1803400" y="3771900"/>
          <p14:tracePt t="36823" x="1778000" y="3829050"/>
          <p14:tracePt t="36842" x="1758950" y="3873500"/>
          <p14:tracePt t="36857" x="1727200" y="3943350"/>
          <p14:tracePt t="36874" x="1701800" y="4006850"/>
          <p14:tracePt t="36890" x="1682750" y="4095750"/>
          <p14:tracePt t="36907" x="1670050" y="4165600"/>
          <p14:tracePt t="36923" x="1663700" y="4222750"/>
          <p14:tracePt t="36941" x="1663700" y="4311650"/>
          <p14:tracePt t="36957" x="1663700" y="4425950"/>
          <p14:tracePt t="36974" x="1651000" y="4476750"/>
          <p14:tracePt t="36991" x="1651000" y="4546600"/>
          <p14:tracePt t="37007" x="1651000" y="4629150"/>
          <p14:tracePt t="37024" x="1663700" y="4692650"/>
          <p14:tracePt t="37041" x="1670050" y="4737100"/>
          <p14:tracePt t="37057" x="1689100" y="4794250"/>
          <p14:tracePt t="37074" x="1701800" y="4826000"/>
          <p14:tracePt t="37090" x="1714500" y="4864100"/>
          <p14:tracePt t="37161" x="1714500" y="4870450"/>
          <p14:tracePt t="37169" x="1727200" y="4864100"/>
          <p14:tracePt t="37175" x="1746250" y="4851400"/>
          <p14:tracePt t="37176" x="1765300" y="4838700"/>
          <p14:tracePt t="37190" x="1816100" y="4775200"/>
          <p14:tracePt t="37208" x="1854200" y="4699000"/>
          <p14:tracePt t="37224" x="1885950" y="4603750"/>
          <p14:tracePt t="37241" x="1905000" y="4508500"/>
          <p14:tracePt t="37257" x="1930400" y="4387850"/>
          <p14:tracePt t="37274" x="1955800" y="4235450"/>
          <p14:tracePt t="37291" x="1968500" y="4089400"/>
          <p14:tracePt t="37308" x="1968500" y="3949700"/>
          <p14:tracePt t="37324" x="1981200" y="3835400"/>
          <p14:tracePt t="37341" x="1981200" y="3765550"/>
          <p14:tracePt t="37358" x="1981200" y="3727450"/>
          <p14:tracePt t="37375" x="1974850" y="3676650"/>
          <p14:tracePt t="37391" x="1949450" y="3638550"/>
          <p14:tracePt t="37408" x="1930400" y="3606800"/>
          <p14:tracePt t="37424" x="1917700" y="3581400"/>
          <p14:tracePt t="37505" x="1911350" y="3581400"/>
          <p14:tracePt t="37520" x="1911350" y="3594100"/>
          <p14:tracePt t="37527" x="1898650" y="3606800"/>
          <p14:tracePt t="37536" x="1885950" y="3619500"/>
          <p14:tracePt t="37541" x="1854200" y="3676650"/>
          <p14:tracePt t="37558" x="1809750" y="3771900"/>
          <p14:tracePt t="37575" x="1739900" y="3956050"/>
          <p14:tracePt t="37592" x="1676400" y="4083050"/>
          <p14:tracePt t="37609" x="1670050" y="4222750"/>
          <p14:tracePt t="37625" x="1651000" y="4387850"/>
          <p14:tracePt t="37642" x="1644650" y="4521200"/>
          <p14:tracePt t="37658" x="1644650" y="4591050"/>
          <p14:tracePt t="37675" x="1638300" y="4629150"/>
          <p14:tracePt t="37692" x="1638300" y="4673600"/>
          <p14:tracePt t="37708" x="1631950" y="4711700"/>
          <p14:tracePt t="37725" x="1631950" y="4756150"/>
          <p14:tracePt t="37742" x="1631950" y="4813300"/>
          <p14:tracePt t="37758" x="1631950" y="4921250"/>
          <p14:tracePt t="37758" x="1631950" y="4965700"/>
          <p14:tracePt t="37791" x="1631950" y="5099050"/>
          <p14:tracePt t="37792" x="1631950" y="5162550"/>
          <p14:tracePt t="37792" x="1631950" y="5187950"/>
          <p14:tracePt t="37809" x="1631950" y="5219700"/>
          <p14:tracePt t="37825" x="1631950" y="5245100"/>
          <p14:tracePt t="37928" x="1651000" y="5219700"/>
          <p14:tracePt t="37937" x="1657350" y="5194300"/>
          <p14:tracePt t="37944" x="1657350" y="5118100"/>
          <p14:tracePt t="37945" x="1670050" y="5060950"/>
          <p14:tracePt t="37960" x="1670050" y="4927600"/>
          <p14:tracePt t="37975" x="1670050" y="4787900"/>
          <p14:tracePt t="37992" x="1670050" y="4546600"/>
          <p14:tracePt t="38025" x="1670050" y="4375150"/>
          <p14:tracePt t="38026" x="1670050" y="4191000"/>
          <p14:tracePt t="38042" x="1663700" y="4070350"/>
          <p14:tracePt t="38059" x="1651000" y="3930650"/>
          <p14:tracePt t="38075" x="1644650" y="3873500"/>
          <p14:tracePt t="38092" x="1644650" y="3790950"/>
          <p14:tracePt t="38109" x="1644650" y="3765550"/>
          <p14:tracePt t="38126" x="1638300" y="3733800"/>
          <p14:tracePt t="38142" x="1631950" y="3721100"/>
          <p14:tracePt t="38159" x="1631950" y="3702050"/>
          <p14:tracePt t="38176" x="1631950" y="3683000"/>
          <p14:tracePt t="38192" x="1631950" y="3676650"/>
          <p14:tracePt t="38321" x="1625600" y="3695700"/>
          <p14:tracePt t="38335" x="1625600" y="3740150"/>
          <p14:tracePt t="38336" x="1619250" y="3803650"/>
          <p14:tracePt t="38343" x="1606550" y="3917950"/>
          <p14:tracePt t="38359" x="1587500" y="4025900"/>
          <p14:tracePt t="38359" x="1581150" y="4095750"/>
          <p14:tracePt t="38377" x="1562100" y="4229100"/>
          <p14:tracePt t="38393" x="1555750" y="4356100"/>
          <p14:tracePt t="38409" x="1536700" y="4502150"/>
          <p14:tracePt t="38426" x="1530350" y="4635500"/>
          <p14:tracePt t="38443" x="1530350" y="4787900"/>
          <p14:tracePt t="38459" x="1530350" y="4927600"/>
          <p14:tracePt t="38476" x="1530350" y="5054600"/>
          <p14:tracePt t="38493" x="1536700" y="5181600"/>
          <p14:tracePt t="38510" x="1549400" y="5270500"/>
          <p14:tracePt t="38526" x="1555750" y="5359400"/>
          <p14:tracePt t="38543" x="1555750" y="5378450"/>
          <p14:tracePt t="38560" x="1555750" y="5391150"/>
          <p14:tracePt t="38619" x="1568450" y="5391150"/>
          <p14:tracePt t="38640" x="1587500" y="5372100"/>
          <p14:tracePt t="38648" x="1612900" y="5334000"/>
          <p14:tracePt t="38657" x="1638300" y="5289550"/>
          <p14:tracePt t="38662" x="1663700" y="5194300"/>
          <p14:tracePt t="38676" x="1695450" y="5073650"/>
          <p14:tracePt t="38693" x="1708150" y="4895850"/>
          <p14:tracePt t="38710" x="1708150" y="4711700"/>
          <p14:tracePt t="38727" x="1714500" y="4540250"/>
          <p14:tracePt t="38743" x="1714500" y="4381500"/>
          <p14:tracePt t="38760" x="1714500" y="4127500"/>
          <p14:tracePt t="38777" x="1714500" y="4038600"/>
          <p14:tracePt t="38793" x="1714500" y="3956050"/>
          <p14:tracePt t="38810" x="1714500" y="3873500"/>
          <p14:tracePt t="38827" x="1714500" y="3835400"/>
          <p14:tracePt t="38843" x="1714500" y="3810000"/>
          <p14:tracePt t="38860" x="1714500" y="3797300"/>
          <p14:tracePt t="38877" x="1714500" y="3778250"/>
          <p14:tracePt t="38894" x="1714500" y="3765550"/>
          <p14:tracePt t="38910" x="1714500" y="3759200"/>
          <p14:tracePt t="39040" x="1714500" y="3784600"/>
          <p14:tracePt t="39048" x="1714500" y="3810000"/>
          <p14:tracePt t="39056" x="1695450" y="3854450"/>
          <p14:tracePt t="39060" x="1689100" y="4000500"/>
          <p14:tracePt t="39077" x="1657350" y="4184650"/>
          <p14:tracePt t="39094" x="1631950" y="4495800"/>
          <p14:tracePt t="39110" x="1631950" y="4775200"/>
          <p14:tracePt t="39127" x="1631950" y="5054600"/>
          <p14:tracePt t="39127" x="1631950" y="5137150"/>
          <p14:tracePt t="39145" x="1625600" y="5283200"/>
          <p14:tracePt t="39161" x="1619250" y="5378450"/>
          <p14:tracePt t="39177" x="1619250" y="5467350"/>
          <p14:tracePt t="39194" x="1619250" y="5543550"/>
          <p14:tracePt t="39211" x="1619250" y="5600700"/>
          <p14:tracePt t="39227" x="1625600" y="5638800"/>
          <p14:tracePt t="39244" x="1625600" y="5651500"/>
          <p14:tracePt t="39376" x="1631950" y="5651500"/>
          <p14:tracePt t="39384" x="1651000" y="5645150"/>
          <p14:tracePt t="39400" x="1670050" y="5626100"/>
          <p14:tracePt t="39408" x="1676400" y="5619750"/>
          <p14:tracePt t="39416" x="1708150" y="5543550"/>
          <p14:tracePt t="39428" x="1739900" y="5454650"/>
          <p14:tracePt t="39444" x="1771650" y="5314950"/>
          <p14:tracePt t="39461" x="1797050" y="5181600"/>
          <p14:tracePt t="39478" x="1809750" y="5029200"/>
          <p14:tracePt t="39494" x="1816100" y="4838700"/>
          <p14:tracePt t="39511" x="1816100" y="4565650"/>
          <p14:tracePt t="39529" x="1816100" y="4381500"/>
          <p14:tracePt t="39545" x="1816100" y="4229100"/>
          <p14:tracePt t="39562" x="1816100" y="4121150"/>
          <p14:tracePt t="39578" x="1816100" y="4102100"/>
          <p14:tracePt t="39720" x="1816100" y="4108450"/>
          <p14:tracePt t="39737" x="1816100" y="4203700"/>
          <p14:tracePt t="39738" x="1816100" y="4279900"/>
          <p14:tracePt t="39745" x="1816100" y="4451350"/>
          <p14:tracePt t="39762" x="1816100" y="4667250"/>
          <p14:tracePt t="39778" x="1816100" y="4902200"/>
          <p14:tracePt t="39795" x="1803400" y="5137150"/>
          <p14:tracePt t="39812" x="1797050" y="5226050"/>
          <p14:tracePt t="39828" x="1797050" y="5245100"/>
          <p14:tracePt t="39845" x="1797050" y="5257800"/>
          <p14:tracePt t="39960" x="1797050" y="5245100"/>
          <p14:tracePt t="39970" x="1797050" y="5219700"/>
          <p14:tracePt t="39976" x="1797050" y="5175250"/>
          <p14:tracePt t="39984" x="1797050" y="5080000"/>
          <p14:tracePt t="39995" x="1797050" y="4940300"/>
          <p14:tracePt t="40012" x="1797050" y="4794250"/>
          <p14:tracePt t="40029" x="1797050" y="4648200"/>
          <p14:tracePt t="40045" x="1797050" y="4495800"/>
          <p14:tracePt t="40062" x="1797050" y="4298950"/>
          <p14:tracePt t="40079" x="1778000" y="4165600"/>
          <p14:tracePt t="40096" x="1771650" y="4025900"/>
          <p14:tracePt t="40113" x="1758950" y="3981450"/>
          <p14:tracePt t="40129" x="1758950" y="3898900"/>
          <p14:tracePt t="40146" x="1758950" y="3848100"/>
          <p14:tracePt t="40162" x="1758950" y="3822700"/>
          <p14:tracePt t="40179" x="1752600" y="3816350"/>
          <p14:tracePt t="40343" x="1752600" y="3822700"/>
          <p14:tracePt t="40351" x="1752600" y="3841750"/>
          <p14:tracePt t="40361" x="1746250" y="3873500"/>
          <p14:tracePt t="40362" x="1739900" y="3937000"/>
          <p14:tracePt t="40378" x="1714500" y="4051300"/>
          <p14:tracePt t="40395" x="1689100" y="4260850"/>
          <p14:tracePt t="40412" x="1651000" y="4495800"/>
          <p14:tracePt t="40429" x="1651000" y="4762500"/>
          <p14:tracePt t="40445" x="1644650" y="4972050"/>
          <p14:tracePt t="40463" x="1625600" y="5143500"/>
          <p14:tracePt t="40478" x="1625600" y="5334000"/>
          <p14:tracePt t="40495" x="1612900" y="5403850"/>
          <p14:tracePt t="40513" x="1606550" y="5422900"/>
          <p14:tracePt t="40591" x="1606550" y="5410200"/>
          <p14:tracePt t="40605" x="1606550" y="5384800"/>
          <p14:tracePt t="40607" x="1606550" y="5346700"/>
          <p14:tracePt t="40615" x="1619250" y="5245100"/>
          <p14:tracePt t="40629" x="1619250" y="5111750"/>
          <p14:tracePt t="40645" x="1619250" y="4940300"/>
          <p14:tracePt t="40662" x="1619250" y="4781550"/>
          <p14:tracePt t="40680" x="1619250" y="4533900"/>
          <p14:tracePt t="40697" x="1619250" y="4387850"/>
          <p14:tracePt t="40713" x="1619250" y="4260850"/>
          <p14:tracePt t="40730" x="1619250" y="4159250"/>
          <p14:tracePt t="40746" x="1619250" y="4038600"/>
          <p14:tracePt t="40763" x="1619250" y="3975100"/>
          <p14:tracePt t="40780" x="1619250" y="3917950"/>
          <p14:tracePt t="40796" x="1619250" y="3879850"/>
          <p14:tracePt t="40813" x="1619250" y="3873500"/>
          <p14:tracePt t="40830" x="1619250" y="3867150"/>
          <p14:tracePt t="40864" x="1619250" y="3860800"/>
          <p14:tracePt t="41032" x="1619250" y="3879850"/>
          <p14:tracePt t="41041" x="1619250" y="3898900"/>
          <p14:tracePt t="41048" x="1619250" y="3917950"/>
          <p14:tracePt t="41064" x="1619250" y="3943350"/>
          <p14:tracePt t="41064" x="1619250" y="4019550"/>
          <p14:tracePt t="41081" x="1600200" y="4102100"/>
          <p14:tracePt t="41097" x="1587500" y="4191000"/>
          <p14:tracePt t="41114" x="1562100" y="4305300"/>
          <p14:tracePt t="41130" x="1555750" y="4445000"/>
          <p14:tracePt t="41147" x="1536700" y="4514850"/>
          <p14:tracePt t="41164" x="1536700" y="4540250"/>
          <p14:tracePt t="41181" x="1536700" y="4559300"/>
          <p14:tracePt t="41240" x="1536700" y="4565650"/>
          <p14:tracePt t="41248" x="1536700" y="4572000"/>
          <p14:tracePt t="41264" x="1536700" y="4578350"/>
          <p14:tracePt t="41265" x="1536700" y="4591050"/>
          <p14:tracePt t="41282" x="1536700" y="4622800"/>
          <p14:tracePt t="41297" x="1536700" y="4667250"/>
          <p14:tracePt t="41314" x="1536700" y="4692650"/>
          <p14:tracePt t="41331" x="1536700" y="4699000"/>
          <p14:tracePt t="41347" x="1536700" y="4711700"/>
          <p14:tracePt t="41364" x="1536700" y="4743450"/>
          <p14:tracePt t="41381" x="1536700" y="4749800"/>
          <p14:tracePt t="41397" x="1536700" y="4762500"/>
          <p14:tracePt t="41656" x="1536700" y="4756150"/>
          <p14:tracePt t="41664" x="1536700" y="4749800"/>
          <p14:tracePt t="41672" x="1536700" y="4730750"/>
          <p14:tracePt t="41689" x="1543050" y="4724400"/>
          <p14:tracePt t="41698" x="1543050" y="4718050"/>
          <p14:tracePt t="41715" x="1543050" y="4711700"/>
          <p14:tracePt t="41717" x="1543050" y="4699000"/>
          <p14:tracePt t="41731" x="1543050" y="4686300"/>
          <p14:tracePt t="41748" x="1549400" y="4667250"/>
          <p14:tracePt t="41765" x="1549400" y="4635500"/>
          <p14:tracePt t="41782" x="1549400" y="4629150"/>
          <p14:tracePt t="41798" x="1549400" y="4616450"/>
          <p14:tracePt t="41968" x="1555750" y="4597400"/>
          <p14:tracePt t="41984" x="1555750" y="4584700"/>
          <p14:tracePt t="41993" x="1555750" y="4552950"/>
          <p14:tracePt t="42001" x="1555750" y="4527550"/>
          <p14:tracePt t="42008" x="1555750" y="4502150"/>
          <p14:tracePt t="42008" x="1562100" y="4470400"/>
          <p14:tracePt t="42016" x="1574800" y="4425950"/>
          <p14:tracePt t="42032" x="1581150" y="4292600"/>
          <p14:tracePt t="42049" x="1581150" y="4235450"/>
          <p14:tracePt t="42066" x="1581150" y="4178300"/>
          <p14:tracePt t="42082" x="1581150" y="4133850"/>
          <p14:tracePt t="42099" x="1581150" y="4102100"/>
          <p14:tracePt t="42116" x="1581150" y="4089400"/>
          <p14:tracePt t="42161" x="1581150" y="4083050"/>
          <p14:tracePt t="42193" x="1581150" y="4076700"/>
          <p14:tracePt t="42201" x="1581150" y="4070350"/>
          <p14:tracePt t="42208" x="1581150" y="4051300"/>
          <p14:tracePt t="42216" x="1581150" y="4000500"/>
          <p14:tracePt t="42232" x="1581150" y="3968750"/>
          <p14:tracePt t="42249" x="1581150" y="3956050"/>
          <p14:tracePt t="42417" x="1581150" y="3949700"/>
          <p14:tracePt t="42480" x="1581150" y="3937000"/>
          <p14:tracePt t="42483" x="1581150" y="3924300"/>
          <p14:tracePt t="42499" x="1587500" y="3911600"/>
          <p14:tracePt t="42500" x="1593850" y="3886200"/>
          <p14:tracePt t="42516" x="1606550" y="3860800"/>
          <p14:tracePt t="42533" x="1606550" y="3848100"/>
          <p14:tracePt t="42550" x="1606550" y="3841750"/>
          <p14:tracePt t="42566" x="1606550" y="3835400"/>
          <p14:tracePt t="42953" x="1606550" y="3829050"/>
          <p14:tracePt t="42960" x="1606550" y="3822700"/>
          <p14:tracePt t="42985" x="1606550" y="3816350"/>
          <p14:tracePt t="43448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7" descr="Artist conception of New Horizons spacecraft at the Solar System's ninth planet Pluto and its moon Charon (JHUAPL/SwRI)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525"/>
            <a:ext cx="600075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10"/>
          <p:cNvSpPr>
            <a:spLocks noChangeArrowheads="1"/>
          </p:cNvSpPr>
          <p:nvPr/>
        </p:nvSpPr>
        <p:spPr bwMode="auto">
          <a:xfrm>
            <a:off x="1622425" y="30163"/>
            <a:ext cx="58721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9pPr>
          </a:lstStyle>
          <a:p>
            <a:r>
              <a:rPr lang="en-US" altLang="en-US" sz="2800"/>
              <a:t>New Horizons Pluto-Kuiper Belt Mission</a:t>
            </a:r>
          </a:p>
        </p:txBody>
      </p:sp>
      <p:pic>
        <p:nvPicPr>
          <p:cNvPr id="67588" name="Picture 5" descr="FitCheck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647700"/>
            <a:ext cx="40671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Rectangle 11"/>
          <p:cNvSpPr>
            <a:spLocks noChangeArrowheads="1"/>
          </p:cNvSpPr>
          <p:nvPr/>
        </p:nvSpPr>
        <p:spPr bwMode="auto">
          <a:xfrm>
            <a:off x="1182688" y="4916488"/>
            <a:ext cx="2464777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3038" indent="-173038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-105" charset="0"/>
                <a:ea typeface="ＭＳ Ｐゴシック" pitchFamily="96" charset="-128"/>
              </a:defRPr>
            </a:lvl9pPr>
          </a:lstStyle>
          <a:p>
            <a:pPr>
              <a:spcAft>
                <a:spcPct val="35000"/>
              </a:spcAft>
              <a:buFontTx/>
              <a:buChar char="•"/>
            </a:pPr>
            <a:r>
              <a:rPr lang="en-US" altLang="en-US" sz="2000" dirty="0">
                <a:latin typeface="Arial" charset="0"/>
              </a:rPr>
              <a:t>61 GPHS pellets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US" altLang="en-US" sz="2000" dirty="0">
                <a:latin typeface="Arial" charset="0"/>
              </a:rPr>
              <a:t>1 RTG, 170 Watts 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US" altLang="en-US" sz="2000" dirty="0" smtClean="0">
                <a:latin typeface="Arial" charset="0"/>
              </a:rPr>
              <a:t>10 kg </a:t>
            </a:r>
            <a:r>
              <a:rPr lang="en-US" altLang="en-US" sz="2000" dirty="0">
                <a:latin typeface="Arial" charset="0"/>
              </a:rPr>
              <a:t>plutonium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US" altLang="en-US" sz="2000" dirty="0">
                <a:latin typeface="Arial" charset="0"/>
              </a:rPr>
              <a:t>Arrival 2015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7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26"/>
    </mc:Choice>
    <mc:Fallback xmlns="">
      <p:transition spd="slow" advTm="51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79" x="3473450" y="5372100"/>
          <p14:tracePt t="13224" x="3473450" y="5378450"/>
          <p14:tracePt t="13231" x="3429000" y="5378450"/>
          <p14:tracePt t="13232" x="3384550" y="5378450"/>
          <p14:tracePt t="13246" x="3232150" y="5391150"/>
          <p14:tracePt t="13263" x="3060700" y="5403850"/>
          <p14:tracePt t="13279" x="2838450" y="5410200"/>
          <p14:tracePt t="13296" x="2730500" y="5416550"/>
          <p14:tracePt t="13313" x="2660650" y="5416550"/>
          <p14:tracePt t="13330" x="2616200" y="5416550"/>
          <p14:tracePt t="13346" x="2565400" y="5416550"/>
          <p14:tracePt t="13363" x="2501900" y="5416550"/>
          <p14:tracePt t="13380" x="2387600" y="5416550"/>
          <p14:tracePt t="13397" x="2260600" y="5416550"/>
          <p14:tracePt t="13413" x="2139950" y="5416550"/>
          <p14:tracePt t="13430" x="2025650" y="5422900"/>
          <p14:tracePt t="13446" x="1924050" y="5448300"/>
          <p14:tracePt t="13463" x="1746250" y="5473700"/>
          <p14:tracePt t="13480" x="1581150" y="5524500"/>
          <p14:tracePt t="13497" x="1479550" y="5549900"/>
          <p14:tracePt t="13513" x="1390650" y="5581650"/>
          <p14:tracePt t="13530" x="1314450" y="5600700"/>
          <p14:tracePt t="13547" x="1231900" y="5626100"/>
          <p14:tracePt t="13563" x="1174750" y="5645150"/>
          <p14:tracePt t="13580" x="1098550" y="5676900"/>
          <p14:tracePt t="13597" x="1054100" y="5702300"/>
          <p14:tracePt t="13613" x="1022350" y="5715000"/>
          <p14:tracePt t="13630" x="996950" y="5734050"/>
          <p14:tracePt t="13647" x="977900" y="5765800"/>
          <p14:tracePt t="13664" x="971550" y="5797550"/>
          <p14:tracePt t="13681" x="971550" y="5810250"/>
          <p14:tracePt t="13697" x="965200" y="5829300"/>
          <p14:tracePt t="13714" x="965200" y="5854700"/>
          <p14:tracePt t="13752" x="965200" y="5861050"/>
          <p14:tracePt t="13763" x="965200" y="5873750"/>
          <p14:tracePt t="13764" x="965200" y="5899150"/>
          <p14:tracePt t="13780" x="996950" y="5924550"/>
          <p14:tracePt t="13797" x="1028700" y="5943600"/>
          <p14:tracePt t="13814" x="1073150" y="5962650"/>
          <p14:tracePt t="13830" x="1143000" y="5994400"/>
          <p14:tracePt t="13847" x="1225550" y="6019800"/>
          <p14:tracePt t="13864" x="1308100" y="6026150"/>
          <p14:tracePt t="13881" x="1365250" y="6032500"/>
          <p14:tracePt t="13898" x="1416050" y="6032500"/>
          <p14:tracePt t="13914" x="1435100" y="6032500"/>
          <p14:tracePt t="13931" x="1473200" y="6032500"/>
          <p14:tracePt t="13947" x="1498600" y="6032500"/>
          <p14:tracePt t="13964" x="1555750" y="6038850"/>
          <p14:tracePt t="13981" x="1606550" y="6045200"/>
          <p14:tracePt t="13998" x="1695450" y="6045200"/>
          <p14:tracePt t="14014" x="1809750" y="6057900"/>
          <p14:tracePt t="14031" x="1917700" y="6064250"/>
          <p14:tracePt t="14047" x="2165350" y="6127750"/>
          <p14:tracePt t="14065" x="2336800" y="6153150"/>
          <p14:tracePt t="14081" x="2514600" y="6178550"/>
          <p14:tracePt t="14097" x="2686050" y="6191250"/>
          <p14:tracePt t="14114" x="2863850" y="6203950"/>
          <p14:tracePt t="14131" x="3022600" y="6203950"/>
          <p14:tracePt t="14148" x="3155950" y="6216650"/>
          <p14:tracePt t="14164" x="3276600" y="6216650"/>
          <p14:tracePt t="14181" x="3371850" y="6216650"/>
          <p14:tracePt t="14198" x="3505200" y="6216650"/>
          <p14:tracePt t="14214" x="3632200" y="6184900"/>
          <p14:tracePt t="14231" x="3733800" y="6127750"/>
          <p14:tracePt t="14248" x="3803650" y="6076950"/>
          <p14:tracePt t="14265" x="3822700" y="6057900"/>
          <p14:tracePt t="14281" x="3829050" y="6057900"/>
          <p14:tracePt t="14298" x="3829050" y="6051550"/>
          <p14:tracePt t="14315" x="3829050" y="6032500"/>
          <p14:tracePt t="14332" x="3841750" y="6000750"/>
          <p14:tracePt t="14348" x="3797300" y="5949950"/>
          <p14:tracePt t="14365" x="3771900" y="5911850"/>
          <p14:tracePt t="14381" x="3708400" y="5892800"/>
          <p14:tracePt t="14398" x="3670300" y="5880100"/>
          <p14:tracePt t="14415" x="3587750" y="5867400"/>
          <p14:tracePt t="14432" x="3441700" y="5854700"/>
          <p14:tracePt t="14448" x="3225800" y="5854700"/>
          <p14:tracePt t="14465" x="3028950" y="5848350"/>
          <p14:tracePt t="14482" x="2806700" y="5848350"/>
          <p14:tracePt t="14498" x="2552700" y="5848350"/>
          <p14:tracePt t="14515" x="2336800" y="5848350"/>
          <p14:tracePt t="14532" x="2127250" y="5848350"/>
          <p14:tracePt t="14548" x="1943100" y="5848350"/>
          <p14:tracePt t="14565" x="1797050" y="5848350"/>
          <p14:tracePt t="14582" x="1682750" y="5848350"/>
          <p14:tracePt t="14598" x="1593850" y="5848350"/>
          <p14:tracePt t="14615" x="1536700" y="5848350"/>
          <p14:tracePt t="14615" x="1479550" y="5854700"/>
          <p14:tracePt t="14632" x="1416050" y="5867400"/>
          <p14:tracePt t="14649" x="1346200" y="5873750"/>
          <p14:tracePt t="14665" x="1301750" y="5886450"/>
          <p14:tracePt t="14682" x="1250950" y="5911850"/>
          <p14:tracePt t="14698" x="1225550" y="5924550"/>
          <p14:tracePt t="14716" x="1212850" y="5956300"/>
          <p14:tracePt t="14732" x="1206500" y="6000750"/>
          <p14:tracePt t="14749" x="1206500" y="6038850"/>
          <p14:tracePt t="14765" x="1206500" y="6076950"/>
          <p14:tracePt t="14782" x="1225550" y="6108700"/>
          <p14:tracePt t="14799" x="1250950" y="6134100"/>
          <p14:tracePt t="14815" x="1339850" y="6165850"/>
          <p14:tracePt t="14833" x="1403350" y="6197600"/>
          <p14:tracePt t="14849" x="1517650" y="6229350"/>
          <p14:tracePt t="14866" x="1651000" y="6280150"/>
          <p14:tracePt t="14882" x="1797050" y="6311900"/>
          <p14:tracePt t="14899" x="1981200" y="6330950"/>
          <p14:tracePt t="14916" x="2190750" y="6356350"/>
          <p14:tracePt t="14932" x="2387600" y="6356350"/>
          <p14:tracePt t="14949" x="2559050" y="6356350"/>
          <p14:tracePt t="14965" x="2730500" y="6356350"/>
          <p14:tracePt t="14982" x="2901950" y="6356350"/>
          <p14:tracePt t="14999" x="3067050" y="6350000"/>
          <p14:tracePt t="15016" x="3302000" y="6292850"/>
          <p14:tracePt t="15033" x="3422650" y="6261100"/>
          <p14:tracePt t="15049" x="3556000" y="6184900"/>
          <p14:tracePt t="15066" x="3594100" y="6159500"/>
          <p14:tracePt t="15083" x="3657600" y="6102350"/>
          <p14:tracePt t="15099" x="3683000" y="6057900"/>
          <p14:tracePt t="15116" x="3689350" y="6038850"/>
          <p14:tracePt t="15133" x="3689350" y="6019800"/>
          <p14:tracePt t="15149" x="3689350" y="5988050"/>
          <p14:tracePt t="15166" x="3689350" y="5969000"/>
          <p14:tracePt t="15183" x="3670300" y="5943600"/>
          <p14:tracePt t="15199" x="3575050" y="5873750"/>
          <p14:tracePt t="15217" x="3454400" y="5842000"/>
          <p14:tracePt t="15233" x="3308350" y="5797550"/>
          <p14:tracePt t="15249" x="3130550" y="5753100"/>
          <p14:tracePt t="15266" x="2952750" y="5715000"/>
          <p14:tracePt t="15283" x="2768600" y="5702300"/>
          <p14:tracePt t="15300" x="2565400" y="5683250"/>
          <p14:tracePt t="15317" x="2349500" y="5670550"/>
          <p14:tracePt t="15333" x="2171700" y="5664200"/>
          <p14:tracePt t="15350" x="1981200" y="5664200"/>
          <p14:tracePt t="15366" x="1860550" y="5664200"/>
          <p14:tracePt t="15383" x="1758950" y="5664200"/>
          <p14:tracePt t="15400" x="1638300" y="5702300"/>
          <p14:tracePt t="15417" x="1568450" y="5727700"/>
          <p14:tracePt t="15433" x="1504950" y="5772150"/>
          <p14:tracePt t="15450" x="1460500" y="5810250"/>
          <p14:tracePt t="15466" x="1416050" y="5880100"/>
          <p14:tracePt t="15483" x="1397000" y="5981700"/>
          <p14:tracePt t="15500" x="1377950" y="6096000"/>
          <p14:tracePt t="15517" x="1377950" y="6172200"/>
          <p14:tracePt t="15533" x="1377950" y="6210300"/>
          <p14:tracePt t="15550" x="1390650" y="6254750"/>
          <p14:tracePt t="15567" x="1422400" y="6280150"/>
          <p14:tracePt t="15583" x="1473200" y="6318250"/>
          <p14:tracePt t="15600" x="1606550" y="6356350"/>
          <p14:tracePt t="15617" x="1708150" y="6375400"/>
          <p14:tracePt t="15633" x="1873250" y="6400800"/>
          <p14:tracePt t="15650" x="2025650" y="6413500"/>
          <p14:tracePt t="15667" x="2209800" y="6413500"/>
          <p14:tracePt t="15684" x="2393950" y="6407150"/>
          <p14:tracePt t="15700" x="2578100" y="6343650"/>
          <p14:tracePt t="15717" x="2743200" y="6311900"/>
          <p14:tracePt t="15733" x="2876550" y="6242050"/>
          <p14:tracePt t="15750" x="3003550" y="6159500"/>
          <p14:tracePt t="15767" x="3105150" y="6083300"/>
          <p14:tracePt t="15784" x="3155950" y="6007100"/>
          <p14:tracePt t="15801" x="3168650" y="5969000"/>
          <p14:tracePt t="15817" x="3168650" y="5943600"/>
          <p14:tracePt t="15834" x="3168650" y="5918200"/>
          <p14:tracePt t="15850" x="3168650" y="5899150"/>
          <p14:tracePt t="15867" x="3168650" y="5886450"/>
          <p14:tracePt t="15884" x="3168650" y="5867400"/>
          <p14:tracePt t="15900" x="3143250" y="5848350"/>
          <p14:tracePt t="15917" x="3092450" y="5829300"/>
          <p14:tracePt t="15934" x="3022600" y="5810250"/>
          <p14:tracePt t="15951" x="2889250" y="5791200"/>
          <p14:tracePt t="15967" x="2749550" y="5784850"/>
          <p14:tracePt t="15967" x="2647950" y="5778500"/>
          <p14:tracePt t="15984" x="2444750" y="5746750"/>
          <p14:tracePt t="16001" x="2235200" y="5740400"/>
          <p14:tracePt t="16018" x="2063750" y="5753100"/>
          <p14:tracePt t="16034" x="1930400" y="5791200"/>
          <p14:tracePt t="16051" x="1841500" y="5848350"/>
          <p14:tracePt t="16067" x="1797050" y="5892800"/>
          <p14:tracePt t="16084" x="1771650" y="5924550"/>
          <p14:tracePt t="16101" x="1765300" y="5969000"/>
          <p14:tracePt t="16118" x="1765300" y="6019800"/>
          <p14:tracePt t="16134" x="1765300" y="6064250"/>
          <p14:tracePt t="16151" x="1765300" y="6102350"/>
          <p14:tracePt t="16167" x="1771650" y="6121400"/>
          <p14:tracePt t="16185" x="1797050" y="6140450"/>
          <p14:tracePt t="16201" x="1866900" y="6153150"/>
          <p14:tracePt t="16218" x="1981200" y="6159500"/>
          <p14:tracePt t="16234" x="2120900" y="6165850"/>
          <p14:tracePt t="16251" x="2305050" y="6165850"/>
          <p14:tracePt t="16268" x="2489200" y="6165850"/>
          <p14:tracePt t="16285" x="2692400" y="6165850"/>
          <p14:tracePt t="16301" x="2851150" y="6140450"/>
          <p14:tracePt t="16318" x="2965450" y="6096000"/>
          <p14:tracePt t="16334" x="3048000" y="6032500"/>
          <p14:tracePt t="16351" x="3086100" y="5988050"/>
          <p14:tracePt t="16369" x="3092450" y="5937250"/>
          <p14:tracePt t="16385" x="3092450" y="5899150"/>
          <p14:tracePt t="16401" x="3092450" y="5861050"/>
          <p14:tracePt t="16418" x="3092450" y="5822950"/>
          <p14:tracePt t="16435" x="3092450" y="5784850"/>
          <p14:tracePt t="16452" x="3079750" y="5746750"/>
          <p14:tracePt t="16468" x="3041650" y="5708650"/>
          <p14:tracePt t="16485" x="2946400" y="5670550"/>
          <p14:tracePt t="16501" x="2813050" y="5645150"/>
          <p14:tracePt t="16518" x="2597150" y="5607050"/>
          <p14:tracePt t="16535" x="2336800" y="5575300"/>
          <p14:tracePt t="16552" x="1905000" y="5575300"/>
          <p14:tracePt t="16568" x="1619250" y="5581650"/>
          <p14:tracePt t="16585" x="1473200" y="5651500"/>
          <p14:tracePt t="16602" x="1352550" y="5734050"/>
          <p14:tracePt t="16618" x="1333500" y="5772150"/>
          <p14:tracePt t="16635" x="1333500" y="5803900"/>
          <p14:tracePt t="16652" x="1358900" y="5835650"/>
          <p14:tracePt t="16668" x="1416050" y="5854700"/>
          <p14:tracePt t="16685" x="1511300" y="5854700"/>
          <p14:tracePt t="16702" x="1631950" y="5854700"/>
          <p14:tracePt t="16719" x="1790700" y="5854700"/>
          <p14:tracePt t="16735" x="2051050" y="5797550"/>
          <p14:tracePt t="16752" x="2152650" y="5740400"/>
          <p14:tracePt t="16769" x="2222500" y="5702300"/>
          <p14:tracePt t="16785" x="2254250" y="5683250"/>
          <p14:tracePt t="16802" x="2273300" y="5657850"/>
          <p14:tracePt t="16819" x="2273300" y="5651500"/>
          <p14:tracePt t="16836" x="2273300" y="5638800"/>
          <p14:tracePt t="16852" x="2273300" y="5626100"/>
          <p14:tracePt t="16869" x="2273300" y="5607050"/>
          <p14:tracePt t="16885" x="2273300" y="5594350"/>
          <p14:tracePt t="16902" x="2266950" y="5575300"/>
          <p14:tracePt t="16919" x="2254250" y="5549900"/>
          <p14:tracePt t="16919" x="2235200" y="5530850"/>
          <p14:tracePt t="16937" x="2184400" y="5499100"/>
          <p14:tracePt t="16952" x="2101850" y="5473700"/>
          <p14:tracePt t="16969" x="1987550" y="5467350"/>
          <p14:tracePt t="16985" x="1866900" y="5461000"/>
          <p14:tracePt t="17002" x="1758950" y="5461000"/>
          <p14:tracePt t="17019" x="1638300" y="5461000"/>
          <p14:tracePt t="17036" x="1549400" y="5480050"/>
          <p14:tracePt t="17053" x="1441450" y="5518150"/>
          <p14:tracePt t="17069" x="1333500" y="5600700"/>
          <p14:tracePt t="17086" x="1263650" y="5657850"/>
          <p14:tracePt t="17102" x="1244600" y="5683250"/>
          <p14:tracePt t="17119" x="1238250" y="5708650"/>
          <p14:tracePt t="17136" x="1238250" y="5727700"/>
          <p14:tracePt t="17153" x="1238250" y="5734050"/>
          <p14:tracePt t="17169" x="1238250" y="5746750"/>
          <p14:tracePt t="17186" x="1270000" y="5765800"/>
          <p14:tracePt t="17202" x="1346200" y="5791200"/>
          <p14:tracePt t="17219" x="1498600" y="5816600"/>
          <p14:tracePt t="17236" x="1708150" y="5835650"/>
          <p14:tracePt t="17253" x="1968500" y="5835650"/>
          <p14:tracePt t="17269" x="2165350" y="5835650"/>
          <p14:tracePt t="17286" x="2336800" y="5835650"/>
          <p14:tracePt t="17303" x="2463800" y="5803900"/>
          <p14:tracePt t="17320" x="2590800" y="5721350"/>
          <p14:tracePt t="17336" x="2616200" y="5670550"/>
          <p14:tracePt t="17353" x="2622550" y="5626100"/>
          <p14:tracePt t="17370" x="2622550" y="5581650"/>
          <p14:tracePt t="17386" x="2622550" y="5518150"/>
          <p14:tracePt t="17403" x="2622550" y="5486400"/>
          <p14:tracePt t="17420" x="2622550" y="5448300"/>
          <p14:tracePt t="17436" x="2571750" y="5403850"/>
          <p14:tracePt t="17454" x="2540000" y="5372100"/>
          <p14:tracePt t="17470" x="2457450" y="5346700"/>
          <p14:tracePt t="17487" x="2305050" y="5314950"/>
          <p14:tracePt t="17503" x="1981200" y="5295900"/>
          <p14:tracePt t="17520" x="1727200" y="5295900"/>
          <p14:tracePt t="17536" x="1543050" y="5295900"/>
          <p14:tracePt t="17554" x="1403350" y="5314950"/>
          <p14:tracePt t="17570" x="1301750" y="5372100"/>
          <p14:tracePt t="17586" x="1282700" y="5410200"/>
          <p14:tracePt t="17603" x="1270000" y="5467350"/>
          <p14:tracePt t="17620" x="1270000" y="5524500"/>
          <p14:tracePt t="17637" x="1270000" y="5594350"/>
          <p14:tracePt t="17654" x="1282700" y="5632450"/>
          <p14:tracePt t="17670" x="1327150" y="5689600"/>
          <p14:tracePt t="17687" x="1365250" y="5721350"/>
          <p14:tracePt t="17703" x="1536700" y="5772150"/>
          <p14:tracePt t="17721" x="1612900" y="5778500"/>
          <p14:tracePt t="17737" x="1936750" y="5797550"/>
          <p14:tracePt t="17754" x="2139950" y="5797550"/>
          <p14:tracePt t="17770" x="2324100" y="5791200"/>
          <p14:tracePt t="17787" x="2457450" y="5740400"/>
          <p14:tracePt t="17804" x="2520950" y="5715000"/>
          <p14:tracePt t="17820" x="2527300" y="5689600"/>
          <p14:tracePt t="17838" x="2527300" y="5645150"/>
          <p14:tracePt t="17854" x="2527300" y="5607050"/>
          <p14:tracePt t="17871" x="2527300" y="5575300"/>
          <p14:tracePt t="17887" x="2501900" y="5505450"/>
          <p14:tracePt t="17904" x="2444750" y="5454650"/>
          <p14:tracePt t="17921" x="2292350" y="5378450"/>
          <p14:tracePt t="17937" x="2114550" y="5346700"/>
          <p14:tracePt t="17954" x="1898650" y="5314950"/>
          <p14:tracePt t="17972" x="1701800" y="5308600"/>
          <p14:tracePt t="17987" x="1549400" y="5308600"/>
          <p14:tracePt t="18004" x="1416050" y="5327650"/>
          <p14:tracePt t="18021" x="1308100" y="5403850"/>
          <p14:tracePt t="18037" x="1187450" y="5499100"/>
          <p14:tracePt t="18055" x="1111250" y="5549900"/>
          <p14:tracePt t="18071" x="1085850" y="5600700"/>
          <p14:tracePt t="18087" x="1085850" y="5657850"/>
          <p14:tracePt t="18104" x="1085850" y="5715000"/>
          <p14:tracePt t="18121" x="1085850" y="5740400"/>
          <p14:tracePt t="18138" x="1168400" y="5765800"/>
          <p14:tracePt t="18154" x="1282700" y="5803900"/>
          <p14:tracePt t="18171" x="1428750" y="5842000"/>
          <p14:tracePt t="18188" x="1657350" y="5880100"/>
          <p14:tracePt t="18204" x="1898650" y="5886450"/>
          <p14:tracePt t="18221" x="2076450" y="5886450"/>
          <p14:tracePt t="18238" x="2222500" y="5886450"/>
          <p14:tracePt t="18254" x="2324100" y="5854700"/>
          <p14:tracePt t="18272" x="2368550" y="5803900"/>
          <p14:tracePt t="18288" x="2406650" y="5708650"/>
          <p14:tracePt t="18304" x="2406650" y="5638800"/>
          <p14:tracePt t="18321" x="2406650" y="5588000"/>
          <p14:tracePt t="18339" x="2393950" y="5518150"/>
          <p14:tracePt t="18355" x="2349500" y="5448300"/>
          <p14:tracePt t="18371" x="2292350" y="5410200"/>
          <p14:tracePt t="18388" x="2209800" y="5378450"/>
          <p14:tracePt t="18405" x="2076450" y="5359400"/>
          <p14:tracePt t="18421" x="1917700" y="5359400"/>
          <p14:tracePt t="18438" x="1739900" y="5359400"/>
          <p14:tracePt t="18455" x="1460500" y="5365750"/>
          <p14:tracePt t="18472" x="1314450" y="5435600"/>
          <p14:tracePt t="18488" x="1212850" y="5524500"/>
          <p14:tracePt t="18505" x="1136650" y="5626100"/>
          <p14:tracePt t="18521" x="1123950" y="5702300"/>
          <p14:tracePt t="18538" x="1123950" y="5765800"/>
          <p14:tracePt t="18555" x="1130300" y="5816600"/>
          <p14:tracePt t="18572" x="1206500" y="5873750"/>
          <p14:tracePt t="18588" x="1282700" y="5911850"/>
          <p14:tracePt t="18605" x="1397000" y="5943600"/>
          <p14:tracePt t="18622" x="1549400" y="5969000"/>
          <p14:tracePt t="18639" x="1727200" y="5994400"/>
          <p14:tracePt t="18655" x="1885950" y="5994400"/>
          <p14:tracePt t="18655" x="1955800" y="5994400"/>
          <p14:tracePt t="18672" x="2095500" y="5994400"/>
          <p14:tracePt t="18688" x="2203450" y="5994400"/>
          <p14:tracePt t="18707" x="2292350" y="5937250"/>
          <p14:tracePt t="18722" x="2305050" y="5924550"/>
          <p14:tracePt t="18739" x="2324100" y="5911850"/>
          <p14:tracePt t="18755" x="2330450" y="5905500"/>
          <p14:tracePt t="18772" x="2336800" y="5905500"/>
          <p14:tracePt t="18789" x="2349500" y="5905500"/>
          <p14:tracePt t="18805" x="2374900" y="5892800"/>
          <p14:tracePt t="18822" x="2400300" y="5886450"/>
          <p14:tracePt t="18839" x="2438400" y="5886450"/>
          <p14:tracePt t="18855" x="2489200" y="5867400"/>
          <p14:tracePt t="18872" x="2559050" y="5854700"/>
          <p14:tracePt t="18889" x="2616200" y="5842000"/>
          <p14:tracePt t="18907" x="2673350" y="5829300"/>
          <p14:tracePt t="18922" x="2736850" y="5816600"/>
          <p14:tracePt t="18939" x="2781300" y="5791200"/>
          <p14:tracePt t="18955" x="2825750" y="5753100"/>
          <p14:tracePt t="18973" x="2863850" y="5721350"/>
          <p14:tracePt t="18989" x="2921000" y="5689600"/>
          <p14:tracePt t="19006" x="2997200" y="5626100"/>
          <p14:tracePt t="19022" x="3054350" y="5594350"/>
          <p14:tracePt t="19039" x="3136900" y="5556250"/>
          <p14:tracePt t="19056" x="3270250" y="5486400"/>
          <p14:tracePt t="19073" x="3346450" y="5454650"/>
          <p14:tracePt t="19089" x="3403600" y="5435600"/>
          <p14:tracePt t="19106" x="3441700" y="5410200"/>
          <p14:tracePt t="19122" x="3467100" y="5378450"/>
          <p14:tracePt t="19139" x="3479800" y="5365750"/>
          <p14:tracePt t="19156" x="3492500" y="5334000"/>
          <p14:tracePt t="19173" x="3505200" y="5314950"/>
          <p14:tracePt t="19189" x="3505200" y="5289550"/>
          <p14:tracePt t="19206" x="3511550" y="5270500"/>
          <p14:tracePt t="19223" x="3511550" y="5257800"/>
          <p14:tracePt t="19240" x="3511550" y="5226050"/>
          <p14:tracePt t="19256" x="3498850" y="5207000"/>
          <p14:tracePt t="19273" x="3479800" y="5187950"/>
          <p14:tracePt t="19289" x="3441700" y="5162550"/>
          <p14:tracePt t="19306" x="3371850" y="5130800"/>
          <p14:tracePt t="19323" x="3270250" y="5099050"/>
          <p14:tracePt t="19340" x="3155950" y="5067300"/>
          <p14:tracePt t="19356" x="2997200" y="5029200"/>
          <p14:tracePt t="19373" x="2844800" y="5003800"/>
          <p14:tracePt t="19390" x="2698750" y="4978400"/>
          <p14:tracePt t="19406" x="2533650" y="4953000"/>
          <p14:tracePt t="19423" x="2374900" y="4914900"/>
          <p14:tracePt t="19440" x="2266950" y="4914900"/>
          <p14:tracePt t="19456" x="2171700" y="4895850"/>
          <p14:tracePt t="19473" x="2108200" y="4895850"/>
          <p14:tracePt t="19490" x="2006600" y="4889500"/>
          <p14:tracePt t="19507" x="1898650" y="4889500"/>
          <p14:tracePt t="19523" x="1765300" y="4889500"/>
          <p14:tracePt t="19541" x="1644650" y="4889500"/>
          <p14:tracePt t="19557" x="1536700" y="4889500"/>
          <p14:tracePt t="19573" x="1447800" y="4889500"/>
          <p14:tracePt t="19590" x="1416050" y="4889500"/>
          <p14:tracePt t="19607" x="1397000" y="4889500"/>
          <p14:tracePt t="19623" x="1365250" y="4889500"/>
          <p14:tracePt t="19640" x="1320800" y="4902200"/>
          <p14:tracePt t="19657" x="1238250" y="4959350"/>
          <p14:tracePt t="19674" x="1200150" y="4997450"/>
          <p14:tracePt t="19690" x="1162050" y="5029200"/>
          <p14:tracePt t="19707" x="1149350" y="5060950"/>
          <p14:tracePt t="19723" x="1143000" y="5073650"/>
          <p14:tracePt t="19761" x="1143000" y="5086350"/>
          <p14:tracePt t="19773" x="1143000" y="5092700"/>
          <p14:tracePt t="19774" x="1143000" y="5111750"/>
          <p14:tracePt t="19790" x="1143000" y="5143500"/>
          <p14:tracePt t="19807" x="1193800" y="5200650"/>
          <p14:tracePt t="19823" x="1314450" y="5302250"/>
          <p14:tracePt t="19840" x="1409700" y="5340350"/>
          <p14:tracePt t="19857" x="1511300" y="5384800"/>
          <p14:tracePt t="19875" x="1657350" y="5429250"/>
          <p14:tracePt t="19890" x="1784350" y="5461000"/>
          <p14:tracePt t="19907" x="1936750" y="5480050"/>
          <p14:tracePt t="19924" x="2070100" y="5499100"/>
          <p14:tracePt t="19941" x="2209800" y="5499100"/>
          <p14:tracePt t="19957" x="2355850" y="5499100"/>
          <p14:tracePt t="19975" x="2514600" y="5499100"/>
          <p14:tracePt t="19990" x="2679700" y="5492750"/>
          <p14:tracePt t="20008" x="2857500" y="5461000"/>
          <p14:tracePt t="20024" x="3079750" y="5403850"/>
          <p14:tracePt t="20040" x="3213100" y="5365750"/>
          <p14:tracePt t="20057" x="3340100" y="5327650"/>
          <p14:tracePt t="20074" x="3403600" y="5295900"/>
          <p14:tracePt t="20091" x="3435350" y="5283200"/>
          <p14:tracePt t="20108" x="3473450" y="5257800"/>
          <p14:tracePt t="20124" x="3511550" y="5232400"/>
          <p14:tracePt t="20141" x="3517900" y="5226050"/>
          <p14:tracePt t="20157" x="3530600" y="5213350"/>
          <p14:tracePt t="20201" x="3530600" y="5200650"/>
          <p14:tracePt t="20224" x="3530600" y="5181600"/>
          <p14:tracePt t="20234" x="3524250" y="5168900"/>
          <p14:tracePt t="20248" x="3498850" y="5143500"/>
          <p14:tracePt t="20257" x="3460750" y="5105400"/>
          <p14:tracePt t="20274" x="3441700" y="5073650"/>
          <p14:tracePt t="20275" x="3365500" y="5041900"/>
          <p14:tracePt t="20291" x="3289300" y="5010150"/>
          <p14:tracePt t="20309" x="3187700" y="4984750"/>
          <p14:tracePt t="20324" x="3067050" y="4953000"/>
          <p14:tracePt t="20341" x="2901950" y="4933950"/>
          <p14:tracePt t="20358" x="2736850" y="4908550"/>
          <p14:tracePt t="20375" x="2552700" y="4889500"/>
          <p14:tracePt t="20391" x="2330450" y="4876800"/>
          <p14:tracePt t="20408" x="2197100" y="4864100"/>
          <p14:tracePt t="20424" x="2089150" y="4864100"/>
          <p14:tracePt t="20441" x="1993900" y="4864100"/>
          <p14:tracePt t="20458" x="1873250" y="4857750"/>
          <p14:tracePt t="20475" x="1771650" y="4857750"/>
          <p14:tracePt t="20491" x="1638300" y="4857750"/>
          <p14:tracePt t="20508" x="1524000" y="4895850"/>
          <p14:tracePt t="20525" x="1441450" y="4940300"/>
          <p14:tracePt t="20541" x="1320800" y="4997450"/>
          <p14:tracePt t="20558" x="1257300" y="5048250"/>
          <p14:tracePt t="20575" x="1212850" y="5092700"/>
          <p14:tracePt t="20592" x="1200150" y="5124450"/>
          <p14:tracePt t="20608" x="1200150" y="5143500"/>
          <p14:tracePt t="20625" x="1200150" y="5187950"/>
          <p14:tracePt t="20642" x="1200150" y="5207000"/>
          <p14:tracePt t="20658" x="1219200" y="5238750"/>
          <p14:tracePt t="20675" x="1263650" y="5289550"/>
          <p14:tracePt t="20692" x="1358900" y="5321300"/>
          <p14:tracePt t="20708" x="1492250" y="5359400"/>
          <p14:tracePt t="20725" x="1695450" y="5416550"/>
          <p14:tracePt t="20742" x="1879600" y="5422900"/>
          <p14:tracePt t="20759" x="2082800" y="5435600"/>
          <p14:tracePt t="20775" x="2362200" y="5435600"/>
          <p14:tracePt t="20792" x="2463800" y="5435600"/>
          <p14:tracePt t="20792" x="2590800" y="5435600"/>
          <p14:tracePt t="20809" x="2794000" y="5397500"/>
          <p14:tracePt t="20825" x="2959100" y="5321300"/>
          <p14:tracePt t="20842" x="3067050" y="5251450"/>
          <p14:tracePt t="20858" x="3175000" y="5194300"/>
          <p14:tracePt t="20876" x="3206750" y="5156200"/>
          <p14:tracePt t="20892" x="3219450" y="5111750"/>
          <p14:tracePt t="20909" x="3219450" y="5086350"/>
          <p14:tracePt t="20925" x="3219450" y="5073650"/>
          <p14:tracePt t="20942" x="3219450" y="5067300"/>
          <p14:tracePt t="20959" x="3219450" y="5048250"/>
          <p14:tracePt t="20976" x="3194050" y="5003800"/>
          <p14:tracePt t="20992" x="3067050" y="4927600"/>
          <p14:tracePt t="21010" x="2946400" y="4889500"/>
          <p14:tracePt t="21025" x="2755900" y="4851400"/>
          <p14:tracePt t="21042" x="2559050" y="4826000"/>
          <p14:tracePt t="21059" x="2362200" y="4794250"/>
          <p14:tracePt t="21076" x="2197100" y="4781550"/>
          <p14:tracePt t="21092" x="2032000" y="4768850"/>
          <p14:tracePt t="21109" x="1854200" y="4768850"/>
          <p14:tracePt t="21127" x="1670050" y="4768850"/>
          <p14:tracePt t="21142" x="1504950" y="4768850"/>
          <p14:tracePt t="21159" x="1320800" y="4800600"/>
          <p14:tracePt t="21176" x="1193800" y="4845050"/>
          <p14:tracePt t="21192" x="1028700" y="4933950"/>
          <p14:tracePt t="21209" x="984250" y="4959350"/>
          <p14:tracePt t="21226" x="952500" y="4997450"/>
          <p14:tracePt t="21243" x="952500" y="5029200"/>
          <p14:tracePt t="21260" x="952500" y="5060950"/>
          <p14:tracePt t="21276" x="952500" y="5067300"/>
          <p14:tracePt t="21293" x="952500" y="5086350"/>
          <p14:tracePt t="21309" x="952500" y="5118100"/>
          <p14:tracePt t="21326" x="996950" y="5149850"/>
          <p14:tracePt t="21343" x="1092200" y="5187950"/>
          <p14:tracePt t="21360" x="1257300" y="5232400"/>
          <p14:tracePt t="21376" x="1581150" y="5276850"/>
          <p14:tracePt t="21393" x="1816100" y="5308600"/>
          <p14:tracePt t="21409" x="2044700" y="5308600"/>
          <p14:tracePt t="21426" x="2228850" y="5308600"/>
          <p14:tracePt t="21443" x="2406650" y="5276850"/>
          <p14:tracePt t="21460" x="2533650" y="5213350"/>
          <p14:tracePt t="21476" x="2660650" y="5149850"/>
          <p14:tracePt t="21494" x="2755900" y="5086350"/>
          <p14:tracePt t="21510" x="2825750" y="5048250"/>
          <p14:tracePt t="21526" x="2882900" y="5016500"/>
          <p14:tracePt t="21543" x="2901950" y="4991100"/>
          <p14:tracePt t="21560" x="2908300" y="4991100"/>
          <p14:tracePt t="21625" x="2908300" y="4984750"/>
          <p14:tracePt t="21626" x="2908300" y="4978400"/>
          <p14:tracePt t="21643" x="2895600" y="4965700"/>
          <p14:tracePt t="21644" x="2819400" y="4921250"/>
          <p14:tracePt t="21660" x="2736850" y="4876800"/>
          <p14:tracePt t="21676" x="2603500" y="4826000"/>
          <p14:tracePt t="21694" x="2413000" y="4794250"/>
          <p14:tracePt t="21710" x="2228850" y="4768850"/>
          <p14:tracePt t="21727" x="2057400" y="4756150"/>
          <p14:tracePt t="21743" x="1879600" y="4756150"/>
          <p14:tracePt t="21760" x="1644650" y="4756150"/>
          <p14:tracePt t="21777" x="1492250" y="4756150"/>
          <p14:tracePt t="21793" x="1358900" y="4781550"/>
          <p14:tracePt t="21810" x="1244600" y="4826000"/>
          <p14:tracePt t="21827" x="1123950" y="4883150"/>
          <p14:tracePt t="21843" x="1047750" y="4927600"/>
          <p14:tracePt t="21860" x="971550" y="4972050"/>
          <p14:tracePt t="21877" x="920750" y="5022850"/>
          <p14:tracePt t="21894" x="901700" y="5054600"/>
          <p14:tracePt t="21910" x="901700" y="5080000"/>
          <p14:tracePt t="21927" x="901700" y="5130800"/>
          <p14:tracePt t="21944" x="901700" y="5156200"/>
          <p14:tracePt t="21944" x="901700" y="5181600"/>
          <p14:tracePt t="21961" x="958850" y="5232400"/>
          <p14:tracePt t="21978" x="1035050" y="5264150"/>
          <p14:tracePt t="21994" x="1200150" y="5308600"/>
          <p14:tracePt t="22011" x="1409700" y="5327650"/>
          <p14:tracePt t="22027" x="1619250" y="5365750"/>
          <p14:tracePt t="22044" x="1873250" y="5372100"/>
          <p14:tracePt t="22061" x="2127250" y="5372100"/>
          <p14:tracePt t="22077" x="2368550" y="5372100"/>
          <p14:tracePt t="22094" x="2584450" y="5314950"/>
          <p14:tracePt t="22111" x="2743200" y="5245100"/>
          <p14:tracePt t="22127" x="2844800" y="5162550"/>
          <p14:tracePt t="22144" x="2889250" y="5105400"/>
          <p14:tracePt t="22162" x="2895600" y="5080000"/>
          <p14:tracePt t="22178" x="2895600" y="5060950"/>
          <p14:tracePt t="22217" x="2895600" y="5054600"/>
          <p14:tracePt t="22222" x="2895600" y="5041900"/>
          <p14:tracePt t="22228" x="2876550" y="4997450"/>
          <p14:tracePt t="22244" x="2825750" y="4965700"/>
          <p14:tracePt t="22261" x="2705100" y="4895850"/>
          <p14:tracePt t="22278" x="2565400" y="4819650"/>
          <p14:tracePt t="22295" x="2393950" y="4781550"/>
          <p14:tracePt t="22311" x="2266950" y="4756150"/>
          <p14:tracePt t="22328" x="2101850" y="4730750"/>
          <p14:tracePt t="22344" x="1847850" y="4686300"/>
          <p14:tracePt t="22361" x="1676400" y="4686300"/>
          <p14:tracePt t="22378" x="1492250" y="4686300"/>
          <p14:tracePt t="22395" x="1377950" y="4686300"/>
          <p14:tracePt t="22411" x="1244600" y="4705350"/>
          <p14:tracePt t="22428" x="1143000" y="4762500"/>
          <p14:tracePt t="22444" x="1060450" y="4819650"/>
          <p14:tracePt t="22461" x="1003300" y="4889500"/>
          <p14:tracePt t="22478" x="984250" y="4927600"/>
          <p14:tracePt t="22495" x="984250" y="4959350"/>
          <p14:tracePt t="22512" x="984250" y="4991100"/>
          <p14:tracePt t="22528" x="984250" y="5022850"/>
          <p14:tracePt t="22545" x="1092200" y="5092700"/>
          <p14:tracePt t="22561" x="1231900" y="5137150"/>
          <p14:tracePt t="22578" x="1460500" y="5175250"/>
          <p14:tracePt t="22595" x="1727200" y="5232400"/>
          <p14:tracePt t="22611" x="2012950" y="5232400"/>
          <p14:tracePt t="22628" x="2279650" y="5232400"/>
          <p14:tracePt t="22645" x="2482850" y="5232400"/>
          <p14:tracePt t="22662" x="2660650" y="5175250"/>
          <p14:tracePt t="22678" x="2781300" y="5111750"/>
          <p14:tracePt t="22695" x="2870200" y="5029200"/>
          <p14:tracePt t="22712" x="2908300" y="4965700"/>
          <p14:tracePt t="22729" x="2921000" y="4927600"/>
          <p14:tracePt t="22745" x="2921000" y="4921250"/>
          <p14:tracePt t="22762" x="2921000" y="4908550"/>
          <p14:tracePt t="22778" x="2921000" y="4902200"/>
          <p14:tracePt t="22795" x="2908300" y="4883150"/>
          <p14:tracePt t="22812" x="2819400" y="4832350"/>
          <p14:tracePt t="22829" x="2692400" y="4781550"/>
          <p14:tracePt t="22845" x="2495550" y="4743450"/>
          <p14:tracePt t="22862" x="2241550" y="4699000"/>
          <p14:tracePt t="22878" x="2000250" y="4686300"/>
          <p14:tracePt t="22895" x="1733550" y="4686300"/>
          <p14:tracePt t="22912" x="1447800" y="4762500"/>
          <p14:tracePt t="22929" x="1276350" y="4851400"/>
          <p14:tracePt t="22945" x="1162050" y="4940300"/>
          <p14:tracePt t="22962" x="1079500" y="5035550"/>
          <p14:tracePt t="22979" x="1073150" y="5067300"/>
          <p14:tracePt t="22996" x="1073150" y="5124450"/>
          <p14:tracePt t="23012" x="1073150" y="5156200"/>
          <p14:tracePt t="23030" x="1073150" y="5200650"/>
          <p14:tracePt t="23045" x="1092200" y="5238750"/>
          <p14:tracePt t="23062" x="1168400" y="5283200"/>
          <p14:tracePt t="23079" x="1257300" y="5321300"/>
          <p14:tracePt t="23096" x="1435100" y="5372100"/>
          <p14:tracePt t="23113" x="1765300" y="5429250"/>
          <p14:tracePt t="23129" x="2063750" y="5467350"/>
          <p14:tracePt t="23146" x="2286000" y="5480050"/>
          <p14:tracePt t="23162" x="2495550" y="5480050"/>
          <p14:tracePt t="23179" x="2698750" y="5429250"/>
          <p14:tracePt t="23196" x="2819400" y="5372100"/>
          <p14:tracePt t="23212" x="2927350" y="5276850"/>
          <p14:tracePt t="23229" x="2959100" y="5187950"/>
          <p14:tracePt t="23246" x="2965450" y="5124450"/>
          <p14:tracePt t="23262" x="2965450" y="5067300"/>
          <p14:tracePt t="23279" x="2946400" y="5016500"/>
          <p14:tracePt t="23296" x="2857500" y="4927600"/>
          <p14:tracePt t="23313" x="2749550" y="4883150"/>
          <p14:tracePt t="23329" x="2628900" y="4851400"/>
          <p14:tracePt t="23346" x="2476500" y="4851400"/>
          <p14:tracePt t="23363" x="2368550" y="4851400"/>
          <p14:tracePt t="23380" x="2336800" y="4851400"/>
          <p14:tracePt t="23552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76200"/>
            <a:ext cx="88392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RDCH 702 Lecture 11 </a:t>
            </a:r>
            <a:r>
              <a:rPr lang="en-US" dirty="0" smtClean="0"/>
              <a:t>Part 1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Applications </a:t>
            </a:r>
            <a:r>
              <a:rPr lang="en-US" dirty="0"/>
              <a:t>of nuclear material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143000"/>
            <a:ext cx="4800600" cy="5562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Readings:  Nuclear and Radiochemistry Chapter 11.D</a:t>
            </a:r>
          </a:p>
          <a:p>
            <a:r>
              <a:rPr lang="en-US" dirty="0" smtClean="0"/>
              <a:t>Modern Nuclear Chemistry Chapter 4.10</a:t>
            </a:r>
          </a:p>
          <a:p>
            <a:pPr marL="0" indent="0">
              <a:buNone/>
            </a:pPr>
            <a:r>
              <a:rPr lang="en-US" u="sng" dirty="0" smtClean="0"/>
              <a:t>Outline</a:t>
            </a:r>
          </a:p>
          <a:p>
            <a:r>
              <a:rPr lang="en-US" dirty="0" smtClean="0"/>
              <a:t>Isotope production methods</a:t>
            </a:r>
          </a:p>
          <a:p>
            <a:r>
              <a:rPr lang="en-US" dirty="0" smtClean="0"/>
              <a:t>Neutron generators</a:t>
            </a:r>
          </a:p>
          <a:p>
            <a:r>
              <a:rPr lang="en-US" dirty="0" smtClean="0"/>
              <a:t>Ionization sources</a:t>
            </a:r>
          </a:p>
          <a:p>
            <a:r>
              <a:rPr lang="en-US" dirty="0" smtClean="0"/>
              <a:t>Heat source</a:t>
            </a:r>
          </a:p>
          <a:p>
            <a:r>
              <a:rPr lang="en-US" dirty="0" smtClean="0"/>
              <a:t>Radiopharmaceuticals</a:t>
            </a:r>
          </a:p>
          <a:p>
            <a:pPr lvl="1"/>
            <a:r>
              <a:rPr lang="en-US" dirty="0"/>
              <a:t>Diagnostic </a:t>
            </a:r>
          </a:p>
          <a:p>
            <a:pPr lvl="2"/>
            <a:r>
              <a:rPr lang="en-US" dirty="0"/>
              <a:t>Gamma </a:t>
            </a:r>
            <a:r>
              <a:rPr lang="en-US" dirty="0" smtClean="0"/>
              <a:t>emission</a:t>
            </a:r>
          </a:p>
          <a:p>
            <a:pPr lvl="3"/>
            <a:r>
              <a:rPr lang="en-US" dirty="0" smtClean="0"/>
              <a:t>Positron emission tomography</a:t>
            </a:r>
            <a:endParaRPr lang="en-US" dirty="0"/>
          </a:p>
          <a:p>
            <a:pPr lvl="1"/>
            <a:r>
              <a:rPr lang="en-US" dirty="0"/>
              <a:t>Therapeutic</a:t>
            </a:r>
          </a:p>
          <a:p>
            <a:pPr lvl="2"/>
            <a:r>
              <a:rPr lang="en-US" dirty="0"/>
              <a:t>Auger electron, Beta Decay, Alpha Decay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" name="Picture 15" descr="P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3390900" cy="295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228600" y="2743200"/>
            <a:ext cx="3810000" cy="12954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5060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45"/>
    </mc:Choice>
    <mc:Fallback>
      <p:transition spd="slow" advTm="24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5867400" cy="762000"/>
          </a:xfrm>
        </p:spPr>
        <p:txBody>
          <a:bodyPr/>
          <a:lstStyle/>
          <a:p>
            <a:r>
              <a:rPr lang="en-US" dirty="0" smtClean="0"/>
              <a:t>Isotope production:  Fission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4495800" cy="55372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Fission </a:t>
            </a:r>
          </a:p>
          <a:p>
            <a:pPr lvl="1"/>
            <a:r>
              <a:rPr lang="en-US" sz="2000" dirty="0" smtClean="0"/>
              <a:t>Direct production of fission products</a:t>
            </a:r>
          </a:p>
          <a:p>
            <a:pPr lvl="1"/>
            <a:r>
              <a:rPr lang="en-US" sz="2000" dirty="0" smtClean="0"/>
              <a:t>Neutron reactions to form actinides</a:t>
            </a:r>
          </a:p>
          <a:p>
            <a:pPr lvl="1"/>
            <a:r>
              <a:rPr lang="en-US" sz="2000" baseline="30000" dirty="0" smtClean="0"/>
              <a:t>238</a:t>
            </a:r>
            <a:r>
              <a:rPr lang="en-US" sz="2000" dirty="0" smtClean="0"/>
              <a:t>U+n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baseline="30000" dirty="0" smtClean="0">
                <a:sym typeface="Wingdings" pitchFamily="2" charset="2"/>
              </a:rPr>
              <a:t>239</a:t>
            </a:r>
            <a:r>
              <a:rPr lang="en-US" sz="2000" dirty="0" smtClean="0">
                <a:sym typeface="Wingdings" pitchFamily="2" charset="2"/>
              </a:rPr>
              <a:t>U</a:t>
            </a:r>
            <a:r>
              <a:rPr lang="en-US" sz="2000" baseline="30000" dirty="0" smtClean="0">
                <a:sym typeface="Wingdings" pitchFamily="2" charset="2"/>
              </a:rPr>
              <a:t>239</a:t>
            </a:r>
            <a:r>
              <a:rPr lang="en-US" sz="2000" dirty="0" smtClean="0">
                <a:sym typeface="Wingdings" pitchFamily="2" charset="2"/>
              </a:rPr>
              <a:t>Np+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b</a:t>
            </a:r>
            <a:r>
              <a:rPr lang="en-US" sz="2000" baseline="30000" dirty="0" smtClean="0">
                <a:latin typeface="Symbol" pitchFamily="18" charset="2"/>
                <a:sym typeface="Wingdings" pitchFamily="2" charset="2"/>
              </a:rPr>
              <a:t>-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baseline="30000" dirty="0" smtClean="0">
                <a:sym typeface="Wingdings" pitchFamily="2" charset="2"/>
              </a:rPr>
              <a:t>239</a:t>
            </a:r>
            <a:r>
              <a:rPr lang="en-US" sz="2000" dirty="0" smtClean="0">
                <a:sym typeface="Wingdings" pitchFamily="2" charset="2"/>
              </a:rPr>
              <a:t>Pu+</a:t>
            </a:r>
            <a:r>
              <a:rPr lang="en-US" sz="2000" dirty="0" smtClean="0">
                <a:latin typeface="Symbol" pitchFamily="18" charset="2"/>
                <a:sym typeface="Wingdings" pitchFamily="2" charset="2"/>
              </a:rPr>
              <a:t>b</a:t>
            </a:r>
            <a:r>
              <a:rPr lang="en-US" sz="2000" baseline="30000" dirty="0" smtClean="0">
                <a:latin typeface="Symbol" pitchFamily="18" charset="2"/>
                <a:sym typeface="Wingdings" pitchFamily="2" charset="2"/>
              </a:rPr>
              <a:t>-</a:t>
            </a:r>
          </a:p>
          <a:p>
            <a:pPr lvl="2"/>
            <a:r>
              <a:rPr lang="en-US" sz="2000" dirty="0" smtClean="0">
                <a:sym typeface="Wingdings" pitchFamily="2" charset="2"/>
              </a:rPr>
              <a:t>Can go up to </a:t>
            </a:r>
            <a:r>
              <a:rPr lang="en-US" sz="2000" baseline="30000" dirty="0" smtClean="0">
                <a:sym typeface="Wingdings" pitchFamily="2" charset="2"/>
              </a:rPr>
              <a:t>252</a:t>
            </a:r>
            <a:r>
              <a:rPr lang="en-US" sz="2000" dirty="0" smtClean="0">
                <a:sym typeface="Wingdings" pitchFamily="2" charset="2"/>
              </a:rPr>
              <a:t>Cf</a:t>
            </a:r>
            <a:endParaRPr lang="en-US" sz="2000" dirty="0" smtClean="0"/>
          </a:p>
          <a:p>
            <a:r>
              <a:rPr lang="en-US" sz="2000" dirty="0" smtClean="0"/>
              <a:t>Production of radioisotopes</a:t>
            </a:r>
          </a:p>
          <a:p>
            <a:pPr lvl="1"/>
            <a:r>
              <a:rPr lang="en-US" sz="2000" dirty="0" smtClean="0"/>
              <a:t>Fission products</a:t>
            </a:r>
          </a:p>
          <a:p>
            <a:pPr lvl="1"/>
            <a:r>
              <a:rPr lang="en-US" sz="2000" dirty="0" smtClean="0"/>
              <a:t>Neutrons for neutron capture</a:t>
            </a:r>
          </a:p>
          <a:p>
            <a:pPr lvl="2"/>
            <a:r>
              <a:rPr lang="en-US" sz="2000" baseline="30000" dirty="0" smtClean="0"/>
              <a:t>238</a:t>
            </a:r>
            <a:r>
              <a:rPr lang="en-US" sz="2000" dirty="0" smtClean="0"/>
              <a:t>Pu:  </a:t>
            </a:r>
            <a:r>
              <a:rPr lang="en-US" sz="2000" baseline="30000" dirty="0" smtClean="0"/>
              <a:t>237</a:t>
            </a:r>
            <a:r>
              <a:rPr lang="en-US" sz="2000" dirty="0" smtClean="0"/>
              <a:t>Np(</a:t>
            </a:r>
            <a:r>
              <a:rPr lang="en-US" sz="2000" dirty="0" err="1" smtClean="0"/>
              <a:t>n,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)</a:t>
            </a:r>
          </a:p>
          <a:p>
            <a:pPr lvl="2"/>
            <a:r>
              <a:rPr lang="en-US" sz="2000" baseline="30000" dirty="0" smtClean="0"/>
              <a:t>241</a:t>
            </a:r>
            <a:r>
              <a:rPr lang="en-US" sz="2000" dirty="0" smtClean="0"/>
              <a:t>Am </a:t>
            </a:r>
          </a:p>
          <a:p>
            <a:pPr lvl="3"/>
            <a:r>
              <a:rPr lang="en-US" sz="2000" dirty="0"/>
              <a:t> </a:t>
            </a:r>
            <a:r>
              <a:rPr lang="en-US" sz="2000" dirty="0" smtClean="0"/>
              <a:t> Neutron capture on Pu isotopes, beta decay of </a:t>
            </a:r>
            <a:r>
              <a:rPr lang="en-US" sz="2000" baseline="30000" dirty="0" smtClean="0"/>
              <a:t>241</a:t>
            </a:r>
            <a:r>
              <a:rPr lang="en-US" sz="2000" dirty="0" smtClean="0"/>
              <a:t>Pu</a:t>
            </a:r>
            <a:endParaRPr lang="en-US" sz="2000" baseline="30000" dirty="0"/>
          </a:p>
        </p:txBody>
      </p:sp>
      <p:pic>
        <p:nvPicPr>
          <p:cNvPr id="4" name="Picture 9" descr="http://www.petervaldivia.com/technology/energy/image/nuclear/Nuclear_fiss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7432"/>
            <a:ext cx="1808791" cy="2821480"/>
          </a:xfrm>
          <a:prstGeom prst="rect">
            <a:avLst/>
          </a:prstGeom>
          <a:noFill/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4537" r="10000" b="6994"/>
          <a:stretch>
            <a:fillRect/>
          </a:stretch>
        </p:blipFill>
        <p:spPr>
          <a:xfrm>
            <a:off x="4495800" y="3200400"/>
            <a:ext cx="4571998" cy="29718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9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08"/>
    </mc:Choice>
    <mc:Fallback xmlns="">
      <p:transition spd="slow" advTm="133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849" x="4603750" y="1593850"/>
          <p14:tracePt t="9857" x="4603750" y="1587500"/>
          <p14:tracePt t="9865" x="4603750" y="1581150"/>
          <p14:tracePt t="9875" x="4597400" y="1581150"/>
          <p14:tracePt t="9891" x="4578350" y="1568450"/>
          <p14:tracePt t="9908" x="4552950" y="1549400"/>
          <p14:tracePt t="9913" x="4508500" y="1536700"/>
          <p14:tracePt t="9925" x="4457700" y="1517650"/>
          <p14:tracePt t="9944" x="4406900" y="1511300"/>
          <p14:tracePt t="9961" x="4362450" y="1492250"/>
          <p14:tracePt t="9977" x="4324350" y="1485900"/>
          <p14:tracePt t="9993" x="4248150" y="1460500"/>
          <p14:tracePt t="10016" x="4222750" y="1454150"/>
          <p14:tracePt t="10026" x="4089400" y="1441450"/>
          <p14:tracePt t="10049" x="3956050" y="1422400"/>
          <p14:tracePt t="10065" x="3816350" y="1409700"/>
          <p14:tracePt t="10081" x="3575050" y="1409700"/>
          <p14:tracePt t="10097" x="3333750" y="1384300"/>
          <p14:tracePt t="10109" x="3105150" y="1358900"/>
          <p14:tracePt t="10128" x="2914650" y="1301750"/>
          <p14:tracePt t="10145" x="2724150" y="1282700"/>
          <p14:tracePt t="10158" x="2609850" y="1270000"/>
          <p14:tracePt t="10177" x="2520950" y="1250950"/>
          <p14:tracePt t="10193" x="2457450" y="1238250"/>
          <p14:tracePt t="10209" x="2393950" y="1225550"/>
          <p14:tracePt t="10233" x="2368550" y="1225550"/>
          <p14:tracePt t="10248" x="2349500" y="1219200"/>
          <p14:tracePt t="10260" x="2298700" y="1219200"/>
          <p14:tracePt t="10275" x="2209800" y="1219200"/>
          <p14:tracePt t="10292" x="2082800" y="1219200"/>
          <p14:tracePt t="10309" x="1930400" y="1219200"/>
          <p14:tracePt t="10325" x="1765300" y="1219200"/>
          <p14:tracePt t="10342" x="1651000" y="1219200"/>
          <p14:tracePt t="10342" x="1593850" y="1219200"/>
          <p14:tracePt t="10360" x="1549400" y="1219200"/>
          <p14:tracePt t="10375" x="1479550" y="1225550"/>
          <p14:tracePt t="10375" x="1460500" y="1225550"/>
          <p14:tracePt t="10393" x="1441450" y="1225550"/>
          <p14:tracePt t="10409" x="1358900" y="1231900"/>
          <p14:tracePt t="10426" x="1320800" y="1238250"/>
          <p14:tracePt t="10442" x="1270000" y="1244600"/>
          <p14:tracePt t="10459" x="1219200" y="1263650"/>
          <p14:tracePt t="10475" x="1168400" y="1282700"/>
          <p14:tracePt t="10492" x="1111250" y="1301750"/>
          <p14:tracePt t="10509" x="1066800" y="1327150"/>
          <p14:tracePt t="10526" x="1035050" y="1346200"/>
          <p14:tracePt t="10543" x="1016000" y="1352550"/>
          <p14:tracePt t="10559" x="996950" y="1377950"/>
          <p14:tracePt t="10576" x="977900" y="1422400"/>
          <p14:tracePt t="10593" x="946150" y="1479550"/>
          <p14:tracePt t="10609" x="933450" y="1511300"/>
          <p14:tracePt t="10626" x="920750" y="1555750"/>
          <p14:tracePt t="10643" x="920750" y="1581150"/>
          <p14:tracePt t="10659" x="920750" y="1625600"/>
          <p14:tracePt t="10676" x="920750" y="1644650"/>
          <p14:tracePt t="10693" x="920750" y="1689100"/>
          <p14:tracePt t="10709" x="920750" y="1739900"/>
          <p14:tracePt t="10726" x="920750" y="1771650"/>
          <p14:tracePt t="10743" x="933450" y="1816100"/>
          <p14:tracePt t="10759" x="977900" y="1873250"/>
          <p14:tracePt t="10777" x="1009650" y="1924050"/>
          <p14:tracePt t="10793" x="1028700" y="1936750"/>
          <p14:tracePt t="10810" x="1060450" y="1974850"/>
          <p14:tracePt t="10826" x="1111250" y="2000250"/>
          <p14:tracePt t="10843" x="1155700" y="2025650"/>
          <p14:tracePt t="10860" x="1238250" y="2038350"/>
          <p14:tracePt t="10876" x="1327150" y="2051050"/>
          <p14:tracePt t="10893" x="1441450" y="2051050"/>
          <p14:tracePt t="10910" x="1549400" y="2070100"/>
          <p14:tracePt t="10927" x="1695450" y="2076450"/>
          <p14:tracePt t="10943" x="1803400" y="2076450"/>
          <p14:tracePt t="10960" x="1924050" y="2076450"/>
          <p14:tracePt t="10976" x="1981200" y="2076450"/>
          <p14:tracePt t="10994" x="2044700" y="2076450"/>
          <p14:tracePt t="11010" x="2133600" y="2076450"/>
          <p14:tracePt t="11027" x="2241550" y="2076450"/>
          <p14:tracePt t="11043" x="2406650" y="2076450"/>
          <p14:tracePt t="11061" x="2559050" y="2076450"/>
          <p14:tracePt t="11078" x="2679700" y="2057400"/>
          <p14:tracePt t="11094" x="2794000" y="2051050"/>
          <p14:tracePt t="11111" x="2870200" y="2044700"/>
          <p14:tracePt t="11128" x="2971800" y="2025650"/>
          <p14:tracePt t="11145" x="3086100" y="2019300"/>
          <p14:tracePt t="11161" x="3194050" y="2000250"/>
          <p14:tracePt t="11161" x="3244850" y="1987550"/>
          <p14:tracePt t="11178" x="3321050" y="1968500"/>
          <p14:tracePt t="11195" x="3397250" y="1949450"/>
          <p14:tracePt t="11211" x="3479800" y="1943100"/>
          <p14:tracePt t="11228" x="3556000" y="1936750"/>
          <p14:tracePt t="11244" x="3625850" y="1930400"/>
          <p14:tracePt t="11261" x="3727450" y="1917700"/>
          <p14:tracePt t="11278" x="3822700" y="1885950"/>
          <p14:tracePt t="11295" x="3879850" y="1866900"/>
          <p14:tracePt t="11312" x="3924300" y="1847850"/>
          <p14:tracePt t="11328" x="3968750" y="1835150"/>
          <p14:tracePt t="11345" x="4013200" y="1809750"/>
          <p14:tracePt t="11362" x="4032250" y="1784350"/>
          <p14:tracePt t="11378" x="4044950" y="1771650"/>
          <p14:tracePt t="11396" x="4057650" y="1765300"/>
          <p14:tracePt t="11412" x="4064000" y="1746250"/>
          <p14:tracePt t="11428" x="4095750" y="1689100"/>
          <p14:tracePt t="11445" x="4095750" y="1676400"/>
          <p14:tracePt t="11462" x="4095750" y="1651000"/>
          <p14:tracePt t="11479" x="4095750" y="1638300"/>
          <p14:tracePt t="11495" x="4095750" y="1625600"/>
          <p14:tracePt t="11512" x="4095750" y="1600200"/>
          <p14:tracePt t="11528" x="4089400" y="1587500"/>
          <p14:tracePt t="11545" x="4057650" y="1549400"/>
          <p14:tracePt t="11563" x="4038600" y="1524000"/>
          <p14:tracePt t="11578" x="3981450" y="1485900"/>
          <p14:tracePt t="11595" x="3917950" y="1466850"/>
          <p14:tracePt t="11612" x="3822700" y="1428750"/>
          <p14:tracePt t="11629" x="3657600" y="1384300"/>
          <p14:tracePt t="11645" x="3492500" y="1339850"/>
          <p14:tracePt t="11662" x="3225800" y="1295400"/>
          <p14:tracePt t="11679" x="2882900" y="1270000"/>
          <p14:tracePt t="11695" x="2470150" y="1231900"/>
          <p14:tracePt t="11712" x="2114550" y="1187450"/>
          <p14:tracePt t="11729" x="1866900" y="1149350"/>
          <p14:tracePt t="11746" x="1701800" y="1136650"/>
          <p14:tracePt t="11763" x="1612900" y="1136650"/>
          <p14:tracePt t="11779" x="1562100" y="1136650"/>
          <p14:tracePt t="11795" x="1517650" y="1136650"/>
          <p14:tracePt t="11812" x="1403350" y="1162050"/>
          <p14:tracePt t="11829" x="1289050" y="1231900"/>
          <p14:tracePt t="11845" x="1117600" y="1301750"/>
          <p14:tracePt t="11862" x="1016000" y="1333500"/>
          <p14:tracePt t="11879" x="914400" y="1352550"/>
          <p14:tracePt t="11896" x="869950" y="1384300"/>
          <p14:tracePt t="11913" x="838200" y="1403350"/>
          <p14:tracePt t="11929" x="800100" y="1454150"/>
          <p14:tracePt t="11946" x="755650" y="1517650"/>
          <p14:tracePt t="11963" x="749300" y="1543050"/>
          <p14:tracePt t="11979" x="730250" y="1574800"/>
          <p14:tracePt t="12026" x="730250" y="1581150"/>
          <p14:tracePt t="12050" x="730250" y="1587500"/>
          <p14:tracePt t="12058" x="730250" y="1593850"/>
          <p14:tracePt t="12074" x="730250" y="1600200"/>
          <p14:tracePt t="12082" x="730250" y="1612900"/>
          <p14:tracePt t="12090" x="730250" y="1619250"/>
          <p14:tracePt t="12090" x="736600" y="1638300"/>
          <p14:tracePt t="12098" x="755650" y="1651000"/>
          <p14:tracePt t="12112" x="812800" y="1676400"/>
          <p14:tracePt t="12129" x="895350" y="1714500"/>
          <p14:tracePt t="12146" x="920750" y="1727200"/>
          <p14:tracePt t="12163" x="958850" y="1739900"/>
          <p14:tracePt t="12179" x="1009650" y="1752600"/>
          <p14:tracePt t="12196" x="1098550" y="1765300"/>
          <p14:tracePt t="12213" x="1212850" y="1765300"/>
          <p14:tracePt t="12229" x="1295400" y="1765300"/>
          <p14:tracePt t="12246" x="1346200" y="1765300"/>
          <p14:tracePt t="12263" x="1371600" y="1765300"/>
          <p14:tracePt t="12280" x="1384300" y="1765300"/>
          <p14:tracePt t="12296" x="1403350" y="1765300"/>
          <p14:tracePt t="12313" x="1422400" y="1765300"/>
          <p14:tracePt t="12330" x="1441450" y="1765300"/>
          <p14:tracePt t="12386" x="1454150" y="1765300"/>
          <p14:tracePt t="12394" x="1460500" y="1765300"/>
          <p14:tracePt t="12410" x="1466850" y="1765300"/>
          <p14:tracePt t="12426" x="1473200" y="1765300"/>
          <p14:tracePt t="12442" x="1479550" y="1765300"/>
          <p14:tracePt t="12458" x="1492250" y="1765300"/>
          <p14:tracePt t="12466" x="1511300" y="1765300"/>
          <p14:tracePt t="12480" x="1530350" y="1765300"/>
          <p14:tracePt t="12481" x="1581150" y="1771650"/>
          <p14:tracePt t="12497" x="1651000" y="1778000"/>
          <p14:tracePt t="12513" x="1727200" y="1790700"/>
          <p14:tracePt t="12530" x="1752600" y="1797050"/>
          <p14:tracePt t="12547" x="1784350" y="1797050"/>
          <p14:tracePt t="12564" x="1809750" y="1797050"/>
          <p14:tracePt t="12580" x="1835150" y="1797050"/>
          <p14:tracePt t="12597" x="1854200" y="1797050"/>
          <p14:tracePt t="12613" x="1866900" y="1797050"/>
          <p14:tracePt t="12630" x="1873250" y="1797050"/>
          <p14:tracePt t="12647" x="1879600" y="1797050"/>
          <p14:tracePt t="12690" x="1892300" y="1797050"/>
          <p14:tracePt t="12778" x="1898650" y="1797050"/>
          <p14:tracePt t="12788" x="1905000" y="1797050"/>
          <p14:tracePt t="12818" x="1917700" y="1797050"/>
          <p14:tracePt t="12826" x="1924050" y="1790700"/>
          <p14:tracePt t="12834" x="1936750" y="1784350"/>
          <p14:tracePt t="12842" x="1949450" y="1778000"/>
          <p14:tracePt t="12850" x="1981200" y="1771650"/>
          <p14:tracePt t="12864" x="2019300" y="1746250"/>
          <p14:tracePt t="12881" x="2063750" y="1727200"/>
          <p14:tracePt t="12897" x="2146300" y="1701800"/>
          <p14:tracePt t="12915" x="2159000" y="1695450"/>
          <p14:tracePt t="12931" x="2165350" y="1695450"/>
          <p14:tracePt t="13433" x="0" y="0"/>
        </p14:tracePtLst>
        <p14:tracePtLst>
          <p14:tracePt t="20992" x="4908550" y="2051050"/>
          <p14:tracePt t="21083" x="4902200" y="2051050"/>
          <p14:tracePt t="21091" x="4876800" y="2051050"/>
          <p14:tracePt t="21103" x="4851400" y="2044700"/>
          <p14:tracePt t="21107" x="4800600" y="2038350"/>
          <p14:tracePt t="21115" x="4724400" y="2025650"/>
          <p14:tracePt t="21127" x="4597400" y="1987550"/>
          <p14:tracePt t="21147" x="4445000" y="1974850"/>
          <p14:tracePt t="21163" x="4298950" y="1949450"/>
          <p14:tracePt t="21179" x="4114800" y="1924050"/>
          <p14:tracePt t="21203" x="4044950" y="1917700"/>
          <p14:tracePt t="21219" x="4006850" y="1905000"/>
          <p14:tracePt t="21235" x="3987800" y="1898650"/>
          <p14:tracePt t="21267" x="3968750" y="1892300"/>
          <p14:tracePt t="21277" x="3949700" y="1885950"/>
          <p14:tracePt t="21278" x="3873500" y="1873250"/>
          <p14:tracePt t="21299" x="3708400" y="1847850"/>
          <p14:tracePt t="21311" x="3587750" y="1828800"/>
          <p14:tracePt t="21344" x="3448050" y="1822450"/>
          <p14:tracePt t="21347" x="3346450" y="1809750"/>
          <p14:tracePt t="21361" x="3276600" y="1809750"/>
          <p14:tracePt t="21379" x="3194050" y="1803400"/>
          <p14:tracePt t="21403" x="3143250" y="1803400"/>
          <p14:tracePt t="21419" x="3105150" y="1803400"/>
          <p14:tracePt t="21428" x="3054350" y="1803400"/>
          <p14:tracePt t="21444" x="3003550" y="1803400"/>
          <p14:tracePt t="21461" x="2914650" y="1803400"/>
          <p14:tracePt t="21478" x="2762250" y="1803400"/>
          <p14:tracePt t="21495" x="2603500" y="1803400"/>
          <p14:tracePt t="21511" x="2463800" y="1803400"/>
          <p14:tracePt t="21528" x="2381250" y="1803400"/>
          <p14:tracePt t="21545" x="2330450" y="1803400"/>
          <p14:tracePt t="21561" x="2273300" y="1809750"/>
          <p14:tracePt t="21579" x="2222500" y="1816100"/>
          <p14:tracePt t="21595" x="2165350" y="1822450"/>
          <p14:tracePt t="21612" x="2108200" y="1822450"/>
          <p14:tracePt t="21628" x="2051050" y="1828800"/>
          <p14:tracePt t="21645" x="2012950" y="1835150"/>
          <p14:tracePt t="21662" x="1962150" y="1847850"/>
          <p14:tracePt t="21678" x="1885950" y="1847850"/>
          <p14:tracePt t="21695" x="1828800" y="1854200"/>
          <p14:tracePt t="21711" x="1765300" y="1866900"/>
          <p14:tracePt t="21729" x="1727200" y="1879600"/>
          <p14:tracePt t="21745" x="1689100" y="1892300"/>
          <p14:tracePt t="21762" x="1600200" y="1924050"/>
          <p14:tracePt t="21780" x="1555750" y="1936750"/>
          <p14:tracePt t="21795" x="1524000" y="1962150"/>
          <p14:tracePt t="21812" x="1485900" y="1974850"/>
          <p14:tracePt t="21828" x="1466850" y="1987550"/>
          <p14:tracePt t="21845" x="1441450" y="1993900"/>
          <p14:tracePt t="21862" x="1422400" y="1993900"/>
          <p14:tracePt t="21879" x="1403350" y="2006600"/>
          <p14:tracePt t="21895" x="1371600" y="2025650"/>
          <p14:tracePt t="21912" x="1352550" y="2038350"/>
          <p14:tracePt t="21929" x="1327150" y="2057400"/>
          <p14:tracePt t="21945" x="1263650" y="2101850"/>
          <p14:tracePt t="21945" x="1238250" y="2108200"/>
          <p14:tracePt t="21963" x="1181100" y="2152650"/>
          <p14:tracePt t="21979" x="1136650" y="2184400"/>
          <p14:tracePt t="21996" x="1098550" y="2203450"/>
          <p14:tracePt t="22012" x="1085850" y="2216150"/>
          <p14:tracePt t="22029" x="1066800" y="2228850"/>
          <p14:tracePt t="22046" x="1060450" y="2241550"/>
          <p14:tracePt t="22063" x="1054100" y="2241550"/>
          <p14:tracePt t="22079" x="1054100" y="2266950"/>
          <p14:tracePt t="22096" x="1054100" y="2286000"/>
          <p14:tracePt t="22112" x="1054100" y="2305050"/>
          <p14:tracePt t="22129" x="1054100" y="2336800"/>
          <p14:tracePt t="22146" x="1073150" y="2368550"/>
          <p14:tracePt t="22162" x="1098550" y="2413000"/>
          <p14:tracePt t="22179" x="1123950" y="2432050"/>
          <p14:tracePt t="22197" x="1155700" y="2463800"/>
          <p14:tracePt t="22212" x="1181100" y="2489200"/>
          <p14:tracePt t="22229" x="1212850" y="2501900"/>
          <p14:tracePt t="22246" x="1250950" y="2514600"/>
          <p14:tracePt t="22263" x="1257300" y="2514600"/>
          <p14:tracePt t="22280" x="1301750" y="2533650"/>
          <p14:tracePt t="22296" x="1377950" y="2546350"/>
          <p14:tracePt t="22313" x="1460500" y="2578100"/>
          <p14:tracePt t="22329" x="1593850" y="2609850"/>
          <p14:tracePt t="22329" x="1638300" y="2609850"/>
          <p14:tracePt t="22347" x="1727200" y="2635250"/>
          <p14:tracePt t="22363" x="1841500" y="2667000"/>
          <p14:tracePt t="22381" x="1936750" y="2686050"/>
          <p14:tracePt t="22397" x="2089150" y="2686050"/>
          <p14:tracePt t="22413" x="2197100" y="2711450"/>
          <p14:tracePt t="22430" x="2349500" y="2711450"/>
          <p14:tracePt t="22446" x="2514600" y="2717800"/>
          <p14:tracePt t="22463" x="2698750" y="2717800"/>
          <p14:tracePt t="22480" x="2857500" y="2717800"/>
          <p14:tracePt t="22497" x="3009900" y="2717800"/>
          <p14:tracePt t="22513" x="3098800" y="2717800"/>
          <p14:tracePt t="22530" x="3257550" y="2686050"/>
          <p14:tracePt t="22547" x="3359150" y="2679700"/>
          <p14:tracePt t="22563" x="3460750" y="2654300"/>
          <p14:tracePt t="22580" x="3575050" y="2635250"/>
          <p14:tracePt t="22597" x="3676650" y="2622550"/>
          <p14:tracePt t="22613" x="3740150" y="2584450"/>
          <p14:tracePt t="22630" x="3790950" y="2565400"/>
          <p14:tracePt t="22647" x="3829050" y="2546350"/>
          <p14:tracePt t="22664" x="3873500" y="2527300"/>
          <p14:tracePt t="22680" x="3886200" y="2520950"/>
          <p14:tracePt t="22697" x="3917950" y="2495550"/>
          <p14:tracePt t="22713" x="3930650" y="2476500"/>
          <p14:tracePt t="22713" x="3937000" y="2463800"/>
          <p14:tracePt t="22731" x="3937000" y="2444750"/>
          <p14:tracePt t="22747" x="3949700" y="2419350"/>
          <p14:tracePt t="22764" x="3949700" y="2374900"/>
          <p14:tracePt t="22780" x="3956050" y="2349500"/>
          <p14:tracePt t="22797" x="3956050" y="2336800"/>
          <p14:tracePt t="22814" x="3956050" y="2317750"/>
          <p14:tracePt t="22830" x="3956050" y="2298700"/>
          <p14:tracePt t="22847" x="3949700" y="2273300"/>
          <p14:tracePt t="22863" x="3943350" y="2254250"/>
          <p14:tracePt t="22880" x="3917950" y="2222500"/>
          <p14:tracePt t="22897" x="3879850" y="2178050"/>
          <p14:tracePt t="22914" x="3816350" y="2139950"/>
          <p14:tracePt t="22932" x="3803650" y="2133600"/>
          <p14:tracePt t="22947" x="3702050" y="2108200"/>
          <p14:tracePt t="22964" x="3606800" y="2076450"/>
          <p14:tracePt t="22980" x="3486150" y="2051050"/>
          <p14:tracePt t="22997" x="3333750" y="2025650"/>
          <p14:tracePt t="23014" x="3175000" y="1974850"/>
          <p14:tracePt t="23031" x="2978150" y="1936750"/>
          <p14:tracePt t="23047" x="2730500" y="1898650"/>
          <p14:tracePt t="23065" x="2540000" y="1879600"/>
          <p14:tracePt t="23081" x="2362200" y="1866900"/>
          <p14:tracePt t="23097" x="2254250" y="1854200"/>
          <p14:tracePt t="23114" x="2146300" y="1854200"/>
          <p14:tracePt t="23131" x="1949450" y="1854200"/>
          <p14:tracePt t="23148" x="1797050" y="1854200"/>
          <p14:tracePt t="23164" x="1631950" y="1854200"/>
          <p14:tracePt t="23181" x="1492250" y="1854200"/>
          <p14:tracePt t="23197" x="1371600" y="1854200"/>
          <p14:tracePt t="23214" x="1289050" y="1879600"/>
          <p14:tracePt t="23231" x="1225550" y="1911350"/>
          <p14:tracePt t="23247" x="1149350" y="1968500"/>
          <p14:tracePt t="23264" x="1092200" y="2006600"/>
          <p14:tracePt t="23281" x="1066800" y="2057400"/>
          <p14:tracePt t="23298" x="1022350" y="2108200"/>
          <p14:tracePt t="23314" x="977900" y="2178050"/>
          <p14:tracePt t="23331" x="927100" y="2235200"/>
          <p14:tracePt t="23348" x="914400" y="2286000"/>
          <p14:tracePt t="23365" x="901700" y="2330450"/>
          <p14:tracePt t="23381" x="901700" y="2381250"/>
          <p14:tracePt t="23398" x="901700" y="2400300"/>
          <p14:tracePt t="23414" x="901700" y="2425700"/>
          <p14:tracePt t="23431" x="901700" y="2444750"/>
          <p14:tracePt t="23448" x="933450" y="2489200"/>
          <p14:tracePt t="23464" x="946150" y="2501900"/>
          <p14:tracePt t="23481" x="1009650" y="2552700"/>
          <p14:tracePt t="23498" x="1060450" y="2590800"/>
          <p14:tracePt t="23515" x="1143000" y="2628900"/>
          <p14:tracePt t="23531" x="1174750" y="2635250"/>
          <p14:tracePt t="23548" x="1231900" y="2654300"/>
          <p14:tracePt t="23565" x="1320800" y="2667000"/>
          <p14:tracePt t="23582" x="1422400" y="2679700"/>
          <p14:tracePt t="23598" x="1549400" y="2717800"/>
          <p14:tracePt t="23615" x="1663700" y="2736850"/>
          <p14:tracePt t="23632" x="1752600" y="2749550"/>
          <p14:tracePt t="23648" x="1892300" y="2762250"/>
          <p14:tracePt t="23665" x="1987550" y="2781300"/>
          <p14:tracePt t="23682" x="2159000" y="2794000"/>
          <p14:tracePt t="23699" x="2254250" y="2813050"/>
          <p14:tracePt t="23715" x="2374900" y="2813050"/>
          <p14:tracePt t="23732" x="2533650" y="2813050"/>
          <p14:tracePt t="23749" x="2641600" y="2813050"/>
          <p14:tracePt t="23765" x="2698750" y="2813050"/>
          <p14:tracePt t="23782" x="2787650" y="2813050"/>
          <p14:tracePt t="23798" x="2838450" y="2813050"/>
          <p14:tracePt t="23815" x="2921000" y="2813050"/>
          <p14:tracePt t="23832" x="3035300" y="2813050"/>
          <p14:tracePt t="23848" x="3194050" y="2813050"/>
          <p14:tracePt t="23865" x="3346450" y="2813050"/>
          <p14:tracePt t="23882" x="3498850" y="2813050"/>
          <p14:tracePt t="23899" x="3556000" y="2813050"/>
          <p14:tracePt t="23916" x="3625850" y="2813050"/>
          <p14:tracePt t="23932" x="3695700" y="2806700"/>
          <p14:tracePt t="23949" x="3765550" y="2781300"/>
          <p14:tracePt t="23965" x="3860800" y="2749550"/>
          <p14:tracePt t="23982" x="3937000" y="2705100"/>
          <p14:tracePt t="23999" x="4013200" y="2647950"/>
          <p14:tracePt t="24016" x="4057650" y="2590800"/>
          <p14:tracePt t="24032" x="4102100" y="2520950"/>
          <p14:tracePt t="24049" x="4108450" y="2495550"/>
          <p14:tracePt t="24066" x="4121150" y="2444750"/>
          <p14:tracePt t="24083" x="4121150" y="2438400"/>
          <p14:tracePt t="24099" x="4121150" y="2413000"/>
          <p14:tracePt t="24116" x="4121150" y="2381250"/>
          <p14:tracePt t="24133" x="4121150" y="2336800"/>
          <p14:tracePt t="24149" x="4095750" y="2298700"/>
          <p14:tracePt t="24166" x="4083050" y="2273300"/>
          <p14:tracePt t="24182" x="4057650" y="2247900"/>
          <p14:tracePt t="24199" x="3962400" y="2203450"/>
          <p14:tracePt t="24216" x="3841750" y="2146300"/>
          <p14:tracePt t="24233" x="3727450" y="2101850"/>
          <p14:tracePt t="24249" x="3619500" y="2057400"/>
          <p14:tracePt t="24266" x="3429000" y="1981200"/>
          <p14:tracePt t="24283" x="3327400" y="1968500"/>
          <p14:tracePt t="24299" x="3219450" y="1924050"/>
          <p14:tracePt t="24316" x="3086100" y="1898650"/>
          <p14:tracePt t="24333" x="2921000" y="1866900"/>
          <p14:tracePt t="24349" x="2736850" y="1860550"/>
          <p14:tracePt t="24366" x="2565400" y="1841500"/>
          <p14:tracePt t="24383" x="2381250" y="1841500"/>
          <p14:tracePt t="24399" x="2209800" y="1841500"/>
          <p14:tracePt t="24416" x="2057400" y="1841500"/>
          <p14:tracePt t="24433" x="1892300" y="1841500"/>
          <p14:tracePt t="24450" x="1771650" y="1841500"/>
          <p14:tracePt t="24450" x="1714500" y="1841500"/>
          <p14:tracePt t="24466" x="1593850" y="1885950"/>
          <p14:tracePt t="24483" x="1517650" y="1905000"/>
          <p14:tracePt t="24501" x="1403350" y="1943100"/>
          <p14:tracePt t="24516" x="1352550" y="1974850"/>
          <p14:tracePt t="24533" x="1289050" y="2025650"/>
          <p14:tracePt t="24550" x="1257300" y="2082800"/>
          <p14:tracePt t="24567" x="1212850" y="2133600"/>
          <p14:tracePt t="24583" x="1162050" y="2203450"/>
          <p14:tracePt t="24600" x="1130300" y="2247900"/>
          <p14:tracePt t="24616" x="1092200" y="2298700"/>
          <p14:tracePt t="24633" x="717550" y="2324100"/>
          <p14:tracePt t="24651" x="666750" y="2355850"/>
          <p14:tracePt t="24667" x="641350" y="2381250"/>
          <p14:tracePt t="24684" x="654050" y="2400300"/>
          <p14:tracePt t="24700" x="666750" y="2413000"/>
          <p14:tracePt t="24739" x="679450" y="2432050"/>
          <p14:tracePt t="24740" x="685800" y="2444750"/>
          <p14:tracePt t="24750" x="736600" y="2463800"/>
          <p14:tracePt t="24767" x="812800" y="2476500"/>
          <p14:tracePt t="24783" x="895350" y="2482850"/>
          <p14:tracePt t="24800" x="990600" y="2508250"/>
          <p14:tracePt t="24817" x="1047750" y="2514600"/>
          <p14:tracePt t="24834" x="1149350" y="2527300"/>
          <p14:tracePt t="24850" x="1270000" y="2527300"/>
          <p14:tracePt t="24867" x="1511300" y="2527300"/>
          <p14:tracePt t="24884" x="1701800" y="2527300"/>
          <p14:tracePt t="24900" x="1898650" y="2527300"/>
          <p14:tracePt t="24933" x="1981200" y="2514600"/>
          <p14:tracePt t="24934" x="2051050" y="2482850"/>
          <p14:tracePt t="24950" x="2082800" y="2451100"/>
          <p14:tracePt t="24967" x="2127250" y="2425700"/>
          <p14:tracePt t="24984" x="2152650" y="2413000"/>
          <p14:tracePt t="25001" x="2171700" y="2406650"/>
          <p14:tracePt t="25017" x="2178050" y="2400300"/>
          <p14:tracePt t="25034" x="2197100" y="2393950"/>
          <p14:tracePt t="25051" x="2216150" y="2387600"/>
          <p14:tracePt t="25067" x="2228850" y="2374900"/>
          <p14:tracePt t="25084" x="2235200" y="2368550"/>
          <p14:tracePt t="25101" x="2241550" y="2362200"/>
          <p14:tracePt t="25117" x="2247900" y="2355850"/>
          <p14:tracePt t="25746" x="0" y="0"/>
        </p14:tracePtLst>
        <p14:tracePtLst>
          <p14:tracePt t="30129" x="1187450" y="2749550"/>
          <p14:tracePt t="30172" x="1193800" y="2749550"/>
          <p14:tracePt t="30204" x="1200150" y="2749550"/>
          <p14:tracePt t="30219" x="1206500" y="2749550"/>
          <p14:tracePt t="30244" x="1212850" y="2749550"/>
          <p14:tracePt t="30252" x="1219200" y="2749550"/>
          <p14:tracePt t="30256" x="1225550" y="2749550"/>
          <p14:tracePt t="30316" x="1231900" y="2749550"/>
          <p14:tracePt t="30332" x="1238250" y="2749550"/>
          <p14:tracePt t="30358" x="1244600" y="2749550"/>
          <p14:tracePt t="30372" x="1250950" y="2749550"/>
          <p14:tracePt t="30428" x="1257300" y="2749550"/>
          <p14:tracePt t="30436" x="1270000" y="2749550"/>
          <p14:tracePt t="30460" x="1282700" y="2749550"/>
          <p14:tracePt t="30492" x="1289050" y="2749550"/>
          <p14:tracePt t="30516" x="1295400" y="2749550"/>
          <p14:tracePt t="30532" x="1301750" y="2749550"/>
          <p14:tracePt t="30544" x="1308100" y="2749550"/>
          <p14:tracePt t="30544" x="1314450" y="2749550"/>
          <p14:tracePt t="30560" x="1327150" y="2749550"/>
          <p14:tracePt t="30684" x="1333500" y="2749550"/>
          <p14:tracePt t="30700" x="1339850" y="2749550"/>
          <p14:tracePt t="30708" x="1346200" y="2749550"/>
          <p14:tracePt t="30756" x="1352550" y="2755900"/>
          <p14:tracePt t="30796" x="1358900" y="2755900"/>
          <p14:tracePt t="30805" x="1358900" y="2762250"/>
          <p14:tracePt t="30820" x="1365250" y="2762250"/>
          <p14:tracePt t="30845" x="1377950" y="2774950"/>
          <p14:tracePt t="30877" x="1390650" y="2781300"/>
          <p14:tracePt t="30916" x="1390650" y="2787650"/>
          <p14:tracePt t="30932" x="1397000" y="2787650"/>
          <p14:tracePt t="30940" x="1403350" y="2787650"/>
          <p14:tracePt t="30996" x="1409700" y="2787650"/>
          <p14:tracePt t="31005" x="1416050" y="2787650"/>
          <p14:tracePt t="31015" x="1422400" y="2787650"/>
          <p14:tracePt t="31038" x="1428750" y="2787650"/>
          <p14:tracePt t="31038" x="1435100" y="2787650"/>
          <p14:tracePt t="31101" x="1441450" y="2787650"/>
          <p14:tracePt t="31124" x="1447800" y="2794000"/>
          <p14:tracePt t="31140" x="1454150" y="2800350"/>
          <p14:tracePt t="31156" x="1460500" y="2800350"/>
          <p14:tracePt t="31172" x="1466850" y="2800350"/>
          <p14:tracePt t="31189" x="1473200" y="2806700"/>
          <p14:tracePt t="31204" x="1479550" y="2806700"/>
          <p14:tracePt t="31212" x="1498600" y="2806700"/>
          <p14:tracePt t="31237" x="1504950" y="2806700"/>
          <p14:tracePt t="31260" x="1511300" y="2806700"/>
          <p14:tracePt t="31268" x="1517650" y="2806700"/>
          <p14:tracePt t="31292" x="1524000" y="2806700"/>
          <p14:tracePt t="31317" x="1536700" y="2813050"/>
          <p14:tracePt t="31404" x="1543050" y="2813050"/>
          <p14:tracePt t="31436" x="1555750" y="2819400"/>
          <p14:tracePt t="31549" x="1562100" y="2825750"/>
          <p14:tracePt t="31572" x="1574800" y="2825750"/>
          <p14:tracePt t="31579" x="1581150" y="2825750"/>
          <p14:tracePt t="31595" x="1587500" y="2832100"/>
          <p14:tracePt t="31596" x="1631950" y="2844800"/>
          <p14:tracePt t="31612" x="1670050" y="2870200"/>
          <p14:tracePt t="31629" x="1701800" y="2882900"/>
          <p14:tracePt t="31646" x="1746250" y="2889250"/>
          <p14:tracePt t="31663" x="1765300" y="2889250"/>
          <p14:tracePt t="31679" x="1771650" y="2895600"/>
          <p14:tracePt t="31696" x="1790700" y="2895600"/>
          <p14:tracePt t="31712" x="1797050" y="2895600"/>
          <p14:tracePt t="31729" x="1803400" y="2895600"/>
          <p14:tracePt t="31772" x="1809750" y="2895600"/>
          <p14:tracePt t="31796" x="1816100" y="2895600"/>
          <p14:tracePt t="31853" x="1822450" y="2895600"/>
          <p14:tracePt t="31862" x="1835150" y="2895600"/>
          <p14:tracePt t="31884" x="1841500" y="2895600"/>
          <p14:tracePt t="31893" x="1847850" y="2895600"/>
          <p14:tracePt t="31898" x="1854200" y="2895600"/>
          <p14:tracePt t="31913" x="1860550" y="2895600"/>
          <p14:tracePt t="31930" x="1873250" y="2895600"/>
          <p14:tracePt t="31946" x="1885950" y="2895600"/>
          <p14:tracePt t="31963" x="1898650" y="2895600"/>
          <p14:tracePt t="32004" x="1911350" y="2895600"/>
          <p14:tracePt t="32012" x="1924050" y="2895600"/>
          <p14:tracePt t="32037" x="1936750" y="2895600"/>
          <p14:tracePt t="32044" x="1943100" y="2895600"/>
          <p14:tracePt t="32047" x="1962150" y="2895600"/>
          <p14:tracePt t="32063" x="1974850" y="2895600"/>
          <p14:tracePt t="32080" x="1993900" y="2895600"/>
          <p14:tracePt t="32096" x="2006600" y="2889250"/>
          <p14:tracePt t="32113" x="2012950" y="2889250"/>
          <p14:tracePt t="32130" x="2025650" y="2889250"/>
          <p14:tracePt t="32147" x="2032000" y="2889250"/>
          <p14:tracePt t="32163" x="2051050" y="2889250"/>
          <p14:tracePt t="32204" x="2057400" y="2889250"/>
          <p14:tracePt t="32229" x="2063750" y="2882900"/>
          <p14:tracePt t="32268" x="2070100" y="2876550"/>
          <p14:tracePt t="32284" x="2076450" y="2876550"/>
          <p14:tracePt t="32308" x="2082800" y="2870200"/>
          <p14:tracePt t="32316" x="2089150" y="2870200"/>
          <p14:tracePt t="32324" x="2095500" y="2870200"/>
          <p14:tracePt t="32330" x="2120900" y="2870200"/>
          <p14:tracePt t="32347" x="2146300" y="2870200"/>
          <p14:tracePt t="32364" x="2178050" y="2870200"/>
          <p14:tracePt t="32380" x="2203450" y="2870200"/>
          <p14:tracePt t="32420" x="2222500" y="2870200"/>
          <p14:tracePt t="32442" x="2228850" y="2870200"/>
          <p14:tracePt t="32453" x="2241550" y="2870200"/>
          <p14:tracePt t="32463" x="2260600" y="2870200"/>
          <p14:tracePt t="32468" x="2298700" y="2876550"/>
          <p14:tracePt t="32480" x="2330450" y="2882900"/>
          <p14:tracePt t="32497" x="2349500" y="2882900"/>
          <p14:tracePt t="32514" x="2355850" y="2882900"/>
          <p14:tracePt t="32933" x="2343150" y="2882900"/>
          <p14:tracePt t="32941" x="2317750" y="2882900"/>
          <p14:tracePt t="32949" x="2254250" y="2882900"/>
          <p14:tracePt t="32964" x="2190750" y="2882900"/>
          <p14:tracePt t="32965" x="2076450" y="2882900"/>
          <p14:tracePt t="32982" x="1968500" y="2882900"/>
          <p14:tracePt t="32998" x="1905000" y="2901950"/>
          <p14:tracePt t="33015" x="1860550" y="2908300"/>
          <p14:tracePt t="33031" x="1816100" y="2914650"/>
          <p14:tracePt t="33048" x="1771650" y="2921000"/>
          <p14:tracePt t="33065" x="1727200" y="2921000"/>
          <p14:tracePt t="33082" x="1695450" y="2921000"/>
          <p14:tracePt t="33098" x="1644650" y="2921000"/>
          <p14:tracePt t="33115" x="1600200" y="2921000"/>
          <p14:tracePt t="33131" x="1581150" y="2914650"/>
          <p14:tracePt t="33236" x="1581150" y="2908300"/>
          <p14:tracePt t="33244" x="1581150" y="2901950"/>
          <p14:tracePt t="33261" x="1587500" y="2882900"/>
          <p14:tracePt t="33269" x="1593850" y="2876550"/>
          <p14:tracePt t="33277" x="1600200" y="2870200"/>
          <p14:tracePt t="33285" x="1619250" y="2851150"/>
          <p14:tracePt t="33298" x="1631950" y="2838450"/>
          <p14:tracePt t="33315" x="1644650" y="2825750"/>
          <p14:tracePt t="33332" x="1651000" y="2806700"/>
          <p14:tracePt t="33350" x="1663700" y="2774950"/>
          <p14:tracePt t="33365" x="1663700" y="2749550"/>
          <p14:tracePt t="33382" x="1663700" y="2730500"/>
          <p14:tracePt t="33399" x="1663700" y="2711450"/>
          <p14:tracePt t="33415" x="1663700" y="2698750"/>
          <p14:tracePt t="33432" x="1663700" y="2692400"/>
          <p14:tracePt t="33449" x="1657350" y="2692400"/>
          <p14:tracePt t="33465" x="1625600" y="2686050"/>
          <p14:tracePt t="33482" x="1581150" y="2679700"/>
          <p14:tracePt t="33499" x="1511300" y="2673350"/>
          <p14:tracePt t="33515" x="1447800" y="2667000"/>
          <p14:tracePt t="33532" x="1403350" y="2667000"/>
          <p14:tracePt t="33549" x="1352550" y="2667000"/>
          <p14:tracePt t="33565" x="1289050" y="2711450"/>
          <p14:tracePt t="33582" x="1250950" y="2749550"/>
          <p14:tracePt t="33599" x="1225550" y="2787650"/>
          <p14:tracePt t="33615" x="1206500" y="2832100"/>
          <p14:tracePt t="33632" x="1206500" y="2857500"/>
          <p14:tracePt t="33649" x="1206500" y="2895600"/>
          <p14:tracePt t="33666" x="1206500" y="2921000"/>
          <p14:tracePt t="33682" x="1206500" y="2933700"/>
          <p14:tracePt t="33699" x="1212850" y="2965450"/>
          <p14:tracePt t="33699" x="1231900" y="2965450"/>
          <p14:tracePt t="33716" x="1257300" y="2990850"/>
          <p14:tracePt t="33732" x="1365250" y="3022600"/>
          <p14:tracePt t="33749" x="1422400" y="3035300"/>
          <p14:tracePt t="33766" x="1466850" y="3035300"/>
          <p14:tracePt t="33783" x="1498600" y="3035300"/>
          <p14:tracePt t="33799" x="1517650" y="3035300"/>
          <p14:tracePt t="33816" x="1562100" y="2997200"/>
          <p14:tracePt t="33833" x="1581150" y="2946400"/>
          <p14:tracePt t="33849" x="1593850" y="2863850"/>
          <p14:tracePt t="33866" x="1593850" y="2806700"/>
          <p14:tracePt t="33883" x="1593850" y="2730500"/>
          <p14:tracePt t="33900" x="1593850" y="2724150"/>
          <p14:tracePt t="33916" x="1593850" y="2705100"/>
          <p14:tracePt t="33933" x="1593850" y="2698750"/>
          <p14:tracePt t="33950" x="1593850" y="2692400"/>
          <p14:tracePt t="33966" x="1593850" y="2679700"/>
          <p14:tracePt t="33983" x="1587500" y="2667000"/>
          <p14:tracePt t="33999" x="1549400" y="2654300"/>
          <p14:tracePt t="34016" x="1536700" y="2654300"/>
          <p14:tracePt t="34033" x="1504950" y="2654300"/>
          <p14:tracePt t="34050" x="1479550" y="2654300"/>
          <p14:tracePt t="34066" x="1447800" y="2654300"/>
          <p14:tracePt t="34083" x="1416050" y="2654300"/>
          <p14:tracePt t="34100" x="1377950" y="2654300"/>
          <p14:tracePt t="34116" x="1352550" y="2667000"/>
          <p14:tracePt t="34133" x="1339850" y="2679700"/>
          <p14:tracePt t="34150" x="1314450" y="2698750"/>
          <p14:tracePt t="34167" x="1289050" y="2724150"/>
          <p14:tracePt t="34183" x="1282700" y="2730500"/>
          <p14:tracePt t="34200" x="1263650" y="2749550"/>
          <p14:tracePt t="34217" x="1257300" y="2762250"/>
          <p14:tracePt t="34233" x="1244600" y="2787650"/>
          <p14:tracePt t="34250" x="1244600" y="2819400"/>
          <p14:tracePt t="34267" x="1244600" y="2838450"/>
          <p14:tracePt t="34301" x="1244600" y="2844800"/>
          <p14:tracePt t="34301" x="1244600" y="2851150"/>
          <p14:tracePt t="34317" x="1244600" y="2857500"/>
          <p14:tracePt t="34333" x="1244600" y="2870200"/>
          <p14:tracePt t="34350" x="1244600" y="2882900"/>
          <p14:tracePt t="34367" x="1244600" y="2889250"/>
          <p14:tracePt t="34383" x="1244600" y="2901950"/>
          <p14:tracePt t="34445" x="1244600" y="2908300"/>
          <p14:tracePt t="34459" x="1257300" y="2908300"/>
          <p14:tracePt t="34476" x="1270000" y="2908300"/>
          <p14:tracePt t="34490" x="1289050" y="2908300"/>
          <p14:tracePt t="34501" x="1295400" y="2908300"/>
          <p14:tracePt t="34501" x="1320800" y="2914650"/>
          <p14:tracePt t="34562" x="1327150" y="2914650"/>
          <p14:tracePt t="34629" x="1339850" y="2914650"/>
          <p14:tracePt t="34637" x="1346200" y="2914650"/>
          <p14:tracePt t="34650" x="1358900" y="2914650"/>
          <p14:tracePt t="34651" x="1371600" y="2914650"/>
          <p14:tracePt t="34667" x="1409700" y="2914650"/>
          <p14:tracePt t="34685" x="1441450" y="2908300"/>
          <p14:tracePt t="34701" x="1454150" y="2882900"/>
          <p14:tracePt t="34717" x="1466850" y="2851150"/>
          <p14:tracePt t="34734" x="1466850" y="2819400"/>
          <p14:tracePt t="34751" x="1466850" y="2781300"/>
          <p14:tracePt t="34768" x="1466850" y="2736850"/>
          <p14:tracePt t="34784" x="1466850" y="2692400"/>
          <p14:tracePt t="34801" x="1466850" y="2641600"/>
          <p14:tracePt t="34817" x="1460500" y="2616200"/>
          <p14:tracePt t="34834" x="1447800" y="2597150"/>
          <p14:tracePt t="34851" x="1435100" y="2584450"/>
          <p14:tracePt t="34867" x="1422400" y="2571750"/>
          <p14:tracePt t="34884" x="1403350" y="2571750"/>
          <p14:tracePt t="34901" x="1390650" y="2571750"/>
          <p14:tracePt t="34918" x="1365250" y="2571750"/>
          <p14:tracePt t="34934" x="1358900" y="2571750"/>
          <p14:tracePt t="34951" x="1333500" y="2578100"/>
          <p14:tracePt t="34968" x="1320800" y="2603500"/>
          <p14:tracePt t="34984" x="1314450" y="2641600"/>
          <p14:tracePt t="35001" x="1301750" y="2705100"/>
          <p14:tracePt t="35018" x="1295400" y="2743200"/>
          <p14:tracePt t="35035" x="1295400" y="2787650"/>
          <p14:tracePt t="35051" x="1289050" y="2806700"/>
          <p14:tracePt t="35068" x="1289050" y="2832100"/>
          <p14:tracePt t="35084" x="1289050" y="2876550"/>
          <p14:tracePt t="35101" x="1295400" y="2895600"/>
          <p14:tracePt t="35173" x="1301750" y="2901950"/>
          <p14:tracePt t="35181" x="1314450" y="2908300"/>
          <p14:tracePt t="35185" x="1320800" y="2908300"/>
          <p14:tracePt t="35194" x="1327150" y="2908300"/>
          <p14:tracePt t="35201" x="1333500" y="2914650"/>
          <p14:tracePt t="35218" x="1339850" y="2914650"/>
          <p14:tracePt t="35235" x="1365250" y="2914650"/>
          <p14:tracePt t="35252" x="1403350" y="2914650"/>
          <p14:tracePt t="35268" x="1447800" y="2914650"/>
          <p14:tracePt t="35285" x="1473200" y="2914650"/>
          <p14:tracePt t="35301" x="1517650" y="2889250"/>
          <p14:tracePt t="35318" x="1555750" y="2863850"/>
          <p14:tracePt t="35335" x="1574800" y="2838450"/>
          <p14:tracePt t="35352" x="1581150" y="2806700"/>
          <p14:tracePt t="35369" x="1587500" y="2762250"/>
          <p14:tracePt t="35385" x="1587500" y="2736850"/>
          <p14:tracePt t="35402" x="1587500" y="2705100"/>
          <p14:tracePt t="35419" x="1587500" y="2686050"/>
          <p14:tracePt t="35453" x="1587500" y="2667000"/>
          <p14:tracePt t="35453" x="1581150" y="2654300"/>
          <p14:tracePt t="35469" x="1543050" y="2635250"/>
          <p14:tracePt t="35485" x="1479550" y="2603500"/>
          <p14:tracePt t="35502" x="1441450" y="2597150"/>
          <p14:tracePt t="35519" x="1409700" y="2584450"/>
          <p14:tracePt t="35535" x="1390650" y="2571750"/>
          <p14:tracePt t="35552" x="1352550" y="2565400"/>
          <p14:tracePt t="35569" x="1320800" y="2565400"/>
          <p14:tracePt t="35586" x="1282700" y="2565400"/>
          <p14:tracePt t="35602" x="1257300" y="2565400"/>
          <p14:tracePt t="35619" x="1212850" y="2578100"/>
          <p14:tracePt t="35636" x="1193800" y="2603500"/>
          <p14:tracePt t="35652" x="1136650" y="2667000"/>
          <p14:tracePt t="35669" x="1117600" y="2711450"/>
          <p14:tracePt t="35686" x="1117600" y="2749550"/>
          <p14:tracePt t="35702" x="1117600" y="2781300"/>
          <p14:tracePt t="35719" x="1117600" y="2819400"/>
          <p14:tracePt t="35736" x="1174750" y="2863850"/>
          <p14:tracePt t="35752" x="1193800" y="2889250"/>
          <p14:tracePt t="35769" x="1219200" y="2908300"/>
          <p14:tracePt t="35786" x="1225550" y="2908300"/>
          <p14:tracePt t="35802" x="1244600" y="2914650"/>
          <p14:tracePt t="35819" x="1276350" y="2921000"/>
          <p14:tracePt t="35836" x="1301750" y="2921000"/>
          <p14:tracePt t="35853" x="1320800" y="2927350"/>
          <p14:tracePt t="35869" x="1346200" y="2927350"/>
          <p14:tracePt t="35886" x="1358900" y="2927350"/>
          <p14:tracePt t="35903" x="1377950" y="2927350"/>
          <p14:tracePt t="35919" x="1390650" y="2927350"/>
          <p14:tracePt t="35936" x="1409700" y="2927350"/>
          <p14:tracePt t="35952" x="1422400" y="2927350"/>
          <p14:tracePt t="35969" x="1441450" y="2914650"/>
          <p14:tracePt t="35986" x="1454150" y="2914650"/>
          <p14:tracePt t="36237" x="1460500" y="2914650"/>
          <p14:tracePt t="36239" x="1479550" y="2914650"/>
          <p14:tracePt t="36253" x="1492250" y="2914650"/>
          <p14:tracePt t="36254" x="1555750" y="2914650"/>
          <p14:tracePt t="36270" x="1606550" y="2921000"/>
          <p14:tracePt t="36286" x="1676400" y="2933700"/>
          <p14:tracePt t="36303" x="1746250" y="2940050"/>
          <p14:tracePt t="36320" x="1822450" y="2940050"/>
          <p14:tracePt t="36337" x="1892300" y="2946400"/>
          <p14:tracePt t="36353" x="1936750" y="2946400"/>
          <p14:tracePt t="36370" x="1981200" y="2946400"/>
          <p14:tracePt t="36387" x="2038350" y="2946400"/>
          <p14:tracePt t="36404" x="2101850" y="2946400"/>
          <p14:tracePt t="36404" x="2139950" y="2946400"/>
          <p14:tracePt t="36421" x="2178050" y="2946400"/>
          <p14:tracePt t="36437" x="2190750" y="2946400"/>
          <p14:tracePt t="36485" x="2197100" y="2946400"/>
          <p14:tracePt t="36517" x="2203450" y="2946400"/>
          <p14:tracePt t="36549" x="2209800" y="2940050"/>
          <p14:tracePt t="36557" x="2216150" y="2940050"/>
          <p14:tracePt t="36565" x="2222500" y="2940050"/>
          <p14:tracePt t="36570" x="2235200" y="2940050"/>
          <p14:tracePt t="36587" x="2247900" y="2933700"/>
          <p14:tracePt t="36604" x="2266950" y="2921000"/>
          <p14:tracePt t="36621" x="2311400" y="2914650"/>
          <p14:tracePt t="36637" x="2317750" y="2914650"/>
          <p14:tracePt t="36654" x="2324100" y="2908300"/>
          <p14:tracePt t="36671" x="2330450" y="2895600"/>
          <p14:tracePt t="36724" x="2343150" y="2895600"/>
          <p14:tracePt t="37693" x="2349500" y="2895600"/>
          <p14:tracePt t="37789" x="2355850" y="2895600"/>
          <p14:tracePt t="37797" x="2362200" y="2889250"/>
          <p14:tracePt t="38301" x="2381250" y="2889250"/>
          <p14:tracePt t="38317" x="2387600" y="2889250"/>
          <p14:tracePt t="38326" x="2393950" y="2889250"/>
          <p14:tracePt t="38332" x="2406650" y="2895600"/>
          <p14:tracePt t="38340" x="2444750" y="2901950"/>
          <p14:tracePt t="38357" x="2470150" y="2901950"/>
          <p14:tracePt t="38373" x="2520950" y="2908300"/>
          <p14:tracePt t="38390" x="2584450" y="2921000"/>
          <p14:tracePt t="38407" x="2641600" y="2927350"/>
          <p14:tracePt t="38423" x="2679700" y="2933700"/>
          <p14:tracePt t="38440" x="2711450" y="2940050"/>
          <p14:tracePt t="38457" x="2762250" y="2946400"/>
          <p14:tracePt t="38474" x="2794000" y="2952750"/>
          <p14:tracePt t="38517" x="2806700" y="2952750"/>
          <p14:tracePt t="38533" x="2813050" y="2952750"/>
          <p14:tracePt t="38541" x="2819400" y="2952750"/>
          <p14:tracePt t="38541" x="2825750" y="2952750"/>
          <p14:tracePt t="38557" x="2838450" y="2952750"/>
          <p14:tracePt t="38573" x="2851150" y="2952750"/>
          <p14:tracePt t="38590" x="2863850" y="2952750"/>
          <p14:tracePt t="38607" x="2870200" y="2952750"/>
          <p14:tracePt t="38645" x="2876550" y="2952750"/>
          <p14:tracePt t="38716" x="2882900" y="2952750"/>
          <p14:tracePt t="38725" x="2889250" y="2952750"/>
          <p14:tracePt t="38734" x="2908300" y="2952750"/>
          <p14:tracePt t="38741" x="2914650" y="2952750"/>
          <p14:tracePt t="38757" x="2927350" y="2952750"/>
          <p14:tracePt t="38869" x="2940050" y="2952750"/>
          <p14:tracePt t="38884" x="2946400" y="2952750"/>
          <p14:tracePt t="38900" x="2952750" y="2952750"/>
          <p14:tracePt t="38917" x="2959100" y="2952750"/>
          <p14:tracePt t="38932" x="2965450" y="2952750"/>
          <p14:tracePt t="39061" x="2971800" y="2952750"/>
          <p14:tracePt t="39092" x="2978150" y="2952750"/>
          <p14:tracePt t="39132" x="2984500" y="2952750"/>
          <p14:tracePt t="39173" x="2990850" y="2952750"/>
          <p14:tracePt t="39197" x="2997200" y="2959100"/>
          <p14:tracePt t="39236" x="3003550" y="2965450"/>
          <p14:tracePt t="39253" x="3009900" y="2965450"/>
          <p14:tracePt t="39262" x="3016250" y="2971800"/>
          <p14:tracePt t="39268" x="3028950" y="2971800"/>
          <p14:tracePt t="39278" x="3041650" y="2971800"/>
          <p14:tracePt t="39292" x="3048000" y="2971800"/>
          <p14:tracePt t="39308" x="3060700" y="2971800"/>
          <p14:tracePt t="39325" x="3073400" y="2971800"/>
          <p14:tracePt t="39342" x="3086100" y="2971800"/>
          <p14:tracePt t="39358" x="3092450" y="2971800"/>
          <p14:tracePt t="39394" x="3098800" y="2971800"/>
          <p14:tracePt t="39420" x="3105150" y="2971800"/>
          <p14:tracePt t="39470" x="3111500" y="2971800"/>
          <p14:tracePt t="39478" x="3124200" y="2984500"/>
          <p14:tracePt t="39581" x="3130550" y="2984500"/>
          <p14:tracePt t="39592" x="3136900" y="2990850"/>
          <p14:tracePt t="39613" x="3143250" y="2990850"/>
          <p14:tracePt t="39676" x="3149600" y="2990850"/>
          <p14:tracePt t="39693" x="3155950" y="2990850"/>
          <p14:tracePt t="39702" x="3162300" y="2990850"/>
          <p14:tracePt t="39813" x="3168650" y="2990850"/>
          <p14:tracePt t="40285" x="3175000" y="2990850"/>
          <p14:tracePt t="40332" x="3187700" y="2990850"/>
          <p14:tracePt t="40341" x="3194050" y="2990850"/>
          <p14:tracePt t="40349" x="3200400" y="2990850"/>
          <p14:tracePt t="40357" x="3225800" y="2990850"/>
          <p14:tracePt t="40360" x="3244850" y="2990850"/>
          <p14:tracePt t="40377" x="3276600" y="2997200"/>
          <p14:tracePt t="40393" x="3308350" y="2997200"/>
          <p14:tracePt t="40410" x="3352800" y="3003550"/>
          <p14:tracePt t="40427" x="3397250" y="3003550"/>
          <p14:tracePt t="40443" x="3441700" y="3003550"/>
          <p14:tracePt t="40443" x="3460750" y="3003550"/>
          <p14:tracePt t="40461" x="3486150" y="3003550"/>
          <p14:tracePt t="40477" x="3575050" y="3003550"/>
          <p14:tracePt t="40493" x="3619500" y="3003550"/>
          <p14:tracePt t="40510" x="3670300" y="3003550"/>
          <p14:tracePt t="40527" x="3714750" y="3003550"/>
          <p14:tracePt t="40544" x="3759200" y="2990850"/>
          <p14:tracePt t="40560" x="3803650" y="2978150"/>
          <p14:tracePt t="40577" x="3841750" y="2965450"/>
          <p14:tracePt t="40593" x="3873500" y="2959100"/>
          <p14:tracePt t="40610" x="3905250" y="2959100"/>
          <p14:tracePt t="40627" x="3937000" y="2946400"/>
          <p14:tracePt t="40644" x="3956050" y="2940050"/>
          <p14:tracePt t="40660" x="3975100" y="2933700"/>
          <p14:tracePt t="40677" x="3994150" y="2921000"/>
          <p14:tracePt t="40694" x="4013200" y="2914650"/>
          <p14:tracePt t="40710" x="4025900" y="2908300"/>
          <p14:tracePt t="40727" x="4032250" y="2901950"/>
          <p14:tracePt t="40744" x="4038600" y="2895600"/>
          <p14:tracePt t="40781" x="4038600" y="2889250"/>
          <p14:tracePt t="40782" x="4038600" y="2882900"/>
          <p14:tracePt t="40797" x="4038600" y="2876550"/>
          <p14:tracePt t="40811" x="4038600" y="2863850"/>
          <p14:tracePt t="40827" x="4038600" y="2844800"/>
          <p14:tracePt t="40844" x="4038600" y="2819400"/>
          <p14:tracePt t="40861" x="3943350" y="2730500"/>
          <p14:tracePt t="40877" x="3822700" y="2654300"/>
          <p14:tracePt t="40894" x="3695700" y="2603500"/>
          <p14:tracePt t="40911" x="3632200" y="2559050"/>
          <p14:tracePt t="40928" x="3562350" y="2520950"/>
          <p14:tracePt t="40944" x="3498850" y="2508250"/>
          <p14:tracePt t="40961" x="3384550" y="2476500"/>
          <p14:tracePt t="40977" x="3270250" y="2451100"/>
          <p14:tracePt t="40994" x="3117850" y="2413000"/>
          <p14:tracePt t="41011" x="2959100" y="2374900"/>
          <p14:tracePt t="41028" x="2743200" y="2343150"/>
          <p14:tracePt t="41044" x="2432050" y="2292350"/>
          <p14:tracePt t="41061" x="2247900" y="2235200"/>
          <p14:tracePt t="41078" x="2165350" y="2222500"/>
          <p14:tracePt t="41094" x="2114550" y="2216150"/>
          <p14:tracePt t="41111" x="2063750" y="2216150"/>
          <p14:tracePt t="41128" x="2006600" y="2216150"/>
          <p14:tracePt t="41146" x="1917700" y="2216150"/>
          <p14:tracePt t="41161" x="1797050" y="2216150"/>
          <p14:tracePt t="41178" x="1663700" y="2228850"/>
          <p14:tracePt t="41195" x="1517650" y="2254250"/>
          <p14:tracePt t="41211" x="1403350" y="2273300"/>
          <p14:tracePt t="41228" x="1231900" y="2324100"/>
          <p14:tracePt t="41245" x="1162050" y="2362200"/>
          <p14:tracePt t="41262" x="1092200" y="2425700"/>
          <p14:tracePt t="41278" x="1047750" y="2457450"/>
          <p14:tracePt t="41295" x="1003300" y="2501900"/>
          <p14:tracePt t="41311" x="990600" y="2540000"/>
          <p14:tracePt t="41329" x="965200" y="2609850"/>
          <p14:tracePt t="41345" x="933450" y="2667000"/>
          <p14:tracePt t="41362" x="895350" y="2743200"/>
          <p14:tracePt t="41378" x="863600" y="2787650"/>
          <p14:tracePt t="41395" x="749300" y="2806700"/>
          <p14:tracePt t="41412" x="717550" y="2832100"/>
          <p14:tracePt t="41429" x="717550" y="2838450"/>
          <p14:tracePt t="41445" x="717550" y="2857500"/>
          <p14:tracePt t="41462" x="717550" y="2870200"/>
          <p14:tracePt t="41478" x="717550" y="2895600"/>
          <p14:tracePt t="41495" x="736600" y="2940050"/>
          <p14:tracePt t="41512" x="787400" y="3003550"/>
          <p14:tracePt t="41528" x="838200" y="3073400"/>
          <p14:tracePt t="41545" x="889000" y="3130550"/>
          <p14:tracePt t="41563" x="920750" y="3155950"/>
          <p14:tracePt t="41578" x="946150" y="3162300"/>
          <p14:tracePt t="41595" x="1003300" y="3187700"/>
          <p14:tracePt t="41612" x="1092200" y="3206750"/>
          <p14:tracePt t="41629" x="1231900" y="3244850"/>
          <p14:tracePt t="41646" x="1320800" y="3263900"/>
          <p14:tracePt t="41662" x="1422400" y="3270250"/>
          <p14:tracePt t="41679" x="1511300" y="3276600"/>
          <p14:tracePt t="41696" x="1606550" y="3276600"/>
          <p14:tracePt t="41712" x="1670050" y="3276600"/>
          <p14:tracePt t="41729" x="1714500" y="3276600"/>
          <p14:tracePt t="41746" x="1771650" y="3270250"/>
          <p14:tracePt t="41762" x="1803400" y="3238500"/>
          <p14:tracePt t="41779" x="1828800" y="3219450"/>
          <p14:tracePt t="41795" x="1847850" y="3181350"/>
          <p14:tracePt t="41813" x="1860550" y="3143250"/>
          <p14:tracePt t="41813" x="1873250" y="3117850"/>
          <p14:tracePt t="41830" x="1879600" y="3098800"/>
          <p14:tracePt t="41846" x="1879600" y="3073400"/>
          <p14:tracePt t="41863" x="1879600" y="3035300"/>
          <p14:tracePt t="41879" x="1879600" y="3016250"/>
          <p14:tracePt t="41896" x="1879600" y="2959100"/>
          <p14:tracePt t="41912" x="1879600" y="2940050"/>
          <p14:tracePt t="41929" x="1879600" y="2901950"/>
          <p14:tracePt t="41946" x="1847850" y="2857500"/>
          <p14:tracePt t="41962" x="1828800" y="2838450"/>
          <p14:tracePt t="41980" x="1784350" y="2794000"/>
          <p14:tracePt t="41996" x="1689100" y="2774950"/>
          <p14:tracePt t="42013" x="1549400" y="2736850"/>
          <p14:tracePt t="42029" x="1428750" y="2698750"/>
          <p14:tracePt t="42046" x="1301750" y="2692400"/>
          <p14:tracePt t="42063" x="1225550" y="2679700"/>
          <p14:tracePt t="42079" x="1181100" y="2679700"/>
          <p14:tracePt t="42096" x="1130300" y="2679700"/>
          <p14:tracePt t="42113" x="1104900" y="2679700"/>
          <p14:tracePt t="42129" x="1073150" y="2705100"/>
          <p14:tracePt t="42146" x="1035050" y="2730500"/>
          <p14:tracePt t="42163" x="1009650" y="2762250"/>
          <p14:tracePt t="42180" x="977900" y="2787650"/>
          <p14:tracePt t="42196" x="965200" y="2844800"/>
          <p14:tracePt t="42213" x="958850" y="2895600"/>
          <p14:tracePt t="42230" x="952500" y="2946400"/>
          <p14:tracePt t="42246" x="952500" y="3003550"/>
          <p14:tracePt t="42263" x="965200" y="3054350"/>
          <p14:tracePt t="42280" x="996950" y="3105150"/>
          <p14:tracePt t="42297" x="1054100" y="3162300"/>
          <p14:tracePt t="42313" x="1111250" y="3219450"/>
          <p14:tracePt t="42330" x="1187450" y="3257550"/>
          <p14:tracePt t="42347" x="1314450" y="3302000"/>
          <p14:tracePt t="42363" x="1422400" y="3314700"/>
          <p14:tracePt t="42380" x="1587500" y="3327400"/>
          <p14:tracePt t="42397" x="1670050" y="3327400"/>
          <p14:tracePt t="42414" x="1746250" y="3327400"/>
          <p14:tracePt t="42430" x="1816100" y="3302000"/>
          <p14:tracePt t="42447" x="1860550" y="3276600"/>
          <p14:tracePt t="42463" x="1911350" y="3251200"/>
          <p14:tracePt t="42480" x="1936750" y="3219450"/>
          <p14:tracePt t="42497" x="1955800" y="3187700"/>
          <p14:tracePt t="42513" x="1968500" y="3155950"/>
          <p14:tracePt t="42530" x="1981200" y="3111500"/>
          <p14:tracePt t="42547" x="1993900" y="3086100"/>
          <p14:tracePt t="42564" x="1993900" y="3060700"/>
          <p14:tracePt t="42580" x="1993900" y="3035300"/>
          <p14:tracePt t="42580" x="1993900" y="3028950"/>
          <p14:tracePt t="42598" x="1993900" y="3016250"/>
          <p14:tracePt t="42614" x="1981200" y="2990850"/>
          <p14:tracePt t="42630" x="1962150" y="2978150"/>
          <p14:tracePt t="42647" x="1936750" y="2965450"/>
          <p14:tracePt t="42663" x="1911350" y="2952750"/>
          <p14:tracePt t="42681" x="1847850" y="2933700"/>
          <p14:tracePt t="42697" x="1733550" y="2933700"/>
          <p14:tracePt t="42714" x="1651000" y="2933700"/>
          <p14:tracePt t="42730" x="1574800" y="2933700"/>
          <p14:tracePt t="42747" x="1536700" y="2933700"/>
          <p14:tracePt t="42765" x="1498600" y="2933700"/>
          <p14:tracePt t="42780" x="1460500" y="2959100"/>
          <p14:tracePt t="42798" x="1441450" y="2971800"/>
          <p14:tracePt t="42814" x="1428750" y="3003550"/>
          <p14:tracePt t="42831" x="1416050" y="3054350"/>
          <p14:tracePt t="42847" x="1416050" y="3073400"/>
          <p14:tracePt t="42864" x="1416050" y="3098800"/>
          <p14:tracePt t="42881" x="1416050" y="3136900"/>
          <p14:tracePt t="42897" x="1416050" y="3155950"/>
          <p14:tracePt t="42914" x="1416050" y="3175000"/>
          <p14:tracePt t="42931" x="1428750" y="3200400"/>
          <p14:tracePt t="42947" x="1454150" y="3238500"/>
          <p14:tracePt t="42964" x="1473200" y="3251200"/>
          <p14:tracePt t="42964" x="1511300" y="3263900"/>
          <p14:tracePt t="42982" x="1568450" y="3276600"/>
          <p14:tracePt t="42998" x="1612900" y="3282950"/>
          <p14:tracePt t="43014" x="1651000" y="3282950"/>
          <p14:tracePt t="43031" x="1689100" y="3282950"/>
          <p14:tracePt t="43048" x="1727200" y="3263900"/>
          <p14:tracePt t="43064" x="1746250" y="3232150"/>
          <p14:tracePt t="43081" x="1765300" y="3194050"/>
          <p14:tracePt t="43098" x="1778000" y="3149600"/>
          <p14:tracePt t="43114" x="1790700" y="3105150"/>
          <p14:tracePt t="43132" x="1797050" y="3048000"/>
          <p14:tracePt t="43148" x="1803400" y="3009900"/>
          <p14:tracePt t="43165" x="1803400" y="2959100"/>
          <p14:tracePt t="43181" x="1803400" y="2946400"/>
          <p14:tracePt t="43198" x="1797050" y="2914650"/>
          <p14:tracePt t="43214" x="1790700" y="2908300"/>
          <p14:tracePt t="43231" x="1771650" y="2901950"/>
          <p14:tracePt t="43248" x="1739900" y="2889250"/>
          <p14:tracePt t="43265" x="1670050" y="2876550"/>
          <p14:tracePt t="43281" x="1600200" y="2863850"/>
          <p14:tracePt t="43298" x="1498600" y="2863850"/>
          <p14:tracePt t="43315" x="1422400" y="2863850"/>
          <p14:tracePt t="43331" x="1377950" y="2863850"/>
          <p14:tracePt t="43331" x="1365250" y="2870200"/>
          <p14:tracePt t="43349" x="1327150" y="2889250"/>
          <p14:tracePt t="43365" x="1270000" y="2946400"/>
          <p14:tracePt t="43382" x="1250950" y="2978150"/>
          <p14:tracePt t="43398" x="1244600" y="2997200"/>
          <p14:tracePt t="43415" x="1238250" y="3003550"/>
          <p14:tracePt t="43432" x="1238250" y="3016250"/>
          <p14:tracePt t="43448" x="1238250" y="3048000"/>
          <p14:tracePt t="43465" x="1238250" y="3079750"/>
          <p14:tracePt t="43482" x="1276350" y="3149600"/>
          <p14:tracePt t="43498" x="1314450" y="3200400"/>
          <p14:tracePt t="43515" x="1371600" y="3244850"/>
          <p14:tracePt t="43532" x="1441450" y="3282950"/>
          <p14:tracePt t="43549" x="1479550" y="3295650"/>
          <p14:tracePt t="43565" x="1524000" y="3302000"/>
          <p14:tracePt t="43582" x="1568450" y="3314700"/>
          <p14:tracePt t="43598" x="1612900" y="3314700"/>
          <p14:tracePt t="43615" x="1657350" y="3314700"/>
          <p14:tracePt t="43632" x="1701800" y="3308350"/>
          <p14:tracePt t="43649" x="1739900" y="3282950"/>
          <p14:tracePt t="43665" x="1778000" y="3244850"/>
          <p14:tracePt t="43682" x="1809750" y="3194050"/>
          <p14:tracePt t="43699" x="1816100" y="3155950"/>
          <p14:tracePt t="43715" x="1822450" y="3111500"/>
          <p14:tracePt t="43732" x="1828800" y="3060700"/>
          <p14:tracePt t="43749" x="1828800" y="3003550"/>
          <p14:tracePt t="43766" x="1828800" y="2971800"/>
          <p14:tracePt t="43782" x="1828800" y="2952750"/>
          <p14:tracePt t="43799" x="1809750" y="2914650"/>
          <p14:tracePt t="43815" x="1752600" y="2895600"/>
          <p14:tracePt t="43832" x="1682750" y="2876550"/>
          <p14:tracePt t="43849" x="1600200" y="2851150"/>
          <p14:tracePt t="43866" x="1498600" y="2851150"/>
          <p14:tracePt t="43883" x="1403350" y="2844800"/>
          <p14:tracePt t="43899" x="1282700" y="2844800"/>
          <p14:tracePt t="43916" x="1193800" y="2844800"/>
          <p14:tracePt t="43932" x="1098550" y="2882900"/>
          <p14:tracePt t="43950" x="1079500" y="2895600"/>
          <p14:tracePt t="43966" x="1054100" y="2933700"/>
          <p14:tracePt t="43982" x="1022350" y="2959100"/>
          <p14:tracePt t="43999" x="1003300" y="2978150"/>
          <p14:tracePt t="44016" x="990600" y="2997200"/>
          <p14:tracePt t="44033" x="984250" y="3009900"/>
          <p14:tracePt t="44049" x="984250" y="3022600"/>
          <p14:tracePt t="44085" x="984250" y="3028950"/>
          <p14:tracePt t="44173" x="990600" y="3041650"/>
          <p14:tracePt t="44191" x="1003300" y="3041650"/>
          <p14:tracePt t="44199" x="1028700" y="3048000"/>
          <p14:tracePt t="44200" x="1054100" y="3054350"/>
          <p14:tracePt t="44216" x="1098550" y="3060700"/>
          <p14:tracePt t="44233" x="1162050" y="3079750"/>
          <p14:tracePt t="44250" x="1225550" y="3098800"/>
          <p14:tracePt t="44266" x="1270000" y="3111500"/>
          <p14:tracePt t="44283" x="1301750" y="3124200"/>
          <p14:tracePt t="44300" x="1320800" y="3124200"/>
          <p14:tracePt t="44316" x="1339850" y="3130550"/>
          <p14:tracePt t="44334" x="1377950" y="3143250"/>
          <p14:tracePt t="44350" x="1416050" y="3143250"/>
          <p14:tracePt t="44367" x="1441450" y="3155950"/>
          <p14:tracePt t="44383" x="1447800" y="3155950"/>
          <p14:tracePt t="44874" x="0" y="0"/>
        </p14:tracePtLst>
        <p14:tracePtLst>
          <p14:tracePt t="54964" x="3708400" y="3327400"/>
          <p14:tracePt t="55071" x="3708400" y="3321050"/>
          <p14:tracePt t="55087" x="3708400" y="3308350"/>
          <p14:tracePt t="55102" x="3702050" y="3302000"/>
          <p14:tracePt t="55119" x="3695700" y="3289300"/>
          <p14:tracePt t="55126" x="3683000" y="3270250"/>
          <p14:tracePt t="55135" x="3670300" y="3270250"/>
          <p14:tracePt t="55150" x="3644900" y="3251200"/>
          <p14:tracePt t="55166" x="3638550" y="3244850"/>
          <p14:tracePt t="55175" x="3625850" y="3244850"/>
          <p14:tracePt t="55190" x="3613150" y="3238500"/>
          <p14:tracePt t="55206" x="3581400" y="3225800"/>
          <p14:tracePt t="55222" x="3536950" y="3213100"/>
          <p14:tracePt t="55239" x="3486150" y="3194050"/>
          <p14:tracePt t="55252" x="3435350" y="3181350"/>
          <p14:tracePt t="55270" x="3384550" y="3175000"/>
          <p14:tracePt t="55286" x="3327400" y="3175000"/>
          <p14:tracePt t="55302" x="3263900" y="3175000"/>
          <p14:tracePt t="55319" x="3213100" y="3168650"/>
          <p14:tracePt t="55335" x="3117850" y="3168650"/>
          <p14:tracePt t="55352" x="3028950" y="3168650"/>
          <p14:tracePt t="55369" x="2959100" y="3162300"/>
          <p14:tracePt t="55386" x="2901950" y="3162300"/>
          <p14:tracePt t="55402" x="2870200" y="3162300"/>
          <p14:tracePt t="55419" x="2844800" y="3162300"/>
          <p14:tracePt t="55435" x="2813050" y="3162300"/>
          <p14:tracePt t="55452" x="2781300" y="3175000"/>
          <p14:tracePt t="55469" x="2743200" y="3194050"/>
          <p14:tracePt t="55486" x="2717800" y="3213100"/>
          <p14:tracePt t="55486" x="2705100" y="3225800"/>
          <p14:tracePt t="55503" x="2692400" y="3238500"/>
          <p14:tracePt t="55520" x="2679700" y="3289300"/>
          <p14:tracePt t="55536" x="2679700" y="3340100"/>
          <p14:tracePt t="55553" x="2679700" y="3390900"/>
          <p14:tracePt t="55569" x="2679700" y="3429000"/>
          <p14:tracePt t="55586" x="2711450" y="3492500"/>
          <p14:tracePt t="55602" x="2743200" y="3536950"/>
          <p14:tracePt t="55619" x="2768600" y="3568700"/>
          <p14:tracePt t="55636" x="2794000" y="3600450"/>
          <p14:tracePt t="55652" x="2825750" y="3613150"/>
          <p14:tracePt t="55669" x="2895600" y="3625850"/>
          <p14:tracePt t="55686" x="3054350" y="3651250"/>
          <p14:tracePt t="55703" x="3194050" y="3683000"/>
          <p14:tracePt t="55720" x="3340100" y="3695700"/>
          <p14:tracePt t="55736" x="3492500" y="3721100"/>
          <p14:tracePt t="55753" x="3625850" y="3727450"/>
          <p14:tracePt t="55769" x="3752850" y="3727450"/>
          <p14:tracePt t="55786" x="3841750" y="3727450"/>
          <p14:tracePt t="55803" x="3898900" y="3714750"/>
          <p14:tracePt t="55820" x="3924300" y="3689350"/>
          <p14:tracePt t="55836" x="3943350" y="3676650"/>
          <p14:tracePt t="55853" x="3968750" y="3651250"/>
          <p14:tracePt t="55870" x="3981450" y="3600450"/>
          <p14:tracePt t="55887" x="3981450" y="3562350"/>
          <p14:tracePt t="55904" x="3981450" y="3530600"/>
          <p14:tracePt t="55920" x="3981450" y="3486150"/>
          <p14:tracePt t="55936" x="3981450" y="3441700"/>
          <p14:tracePt t="55953" x="3956050" y="3378200"/>
          <p14:tracePt t="55970" x="3924300" y="3333750"/>
          <p14:tracePt t="55986" x="3892550" y="3289300"/>
          <p14:tracePt t="56003" x="3860800" y="3257550"/>
          <p14:tracePt t="56020" x="3829050" y="3238500"/>
          <p14:tracePt t="56037" x="3784600" y="3219450"/>
          <p14:tracePt t="56053" x="3702050" y="3194050"/>
          <p14:tracePt t="56070" x="3606800" y="3155950"/>
          <p14:tracePt t="56087" x="3365500" y="3092450"/>
          <p14:tracePt t="56104" x="3219450" y="3041650"/>
          <p14:tracePt t="56120" x="3117850" y="3009900"/>
          <p14:tracePt t="56137" x="3028950" y="2990850"/>
          <p14:tracePt t="56153" x="2971800" y="2971800"/>
          <p14:tracePt t="56170" x="2921000" y="2971800"/>
          <p14:tracePt t="56187" x="2863850" y="2971800"/>
          <p14:tracePt t="56204" x="2794000" y="2984500"/>
          <p14:tracePt t="56220" x="2679700" y="3003550"/>
          <p14:tracePt t="56237" x="2584450" y="3054350"/>
          <p14:tracePt t="56254" x="2533650" y="3073400"/>
          <p14:tracePt t="56270" x="2476500" y="3098800"/>
          <p14:tracePt t="56270" x="2457450" y="3117850"/>
          <p14:tracePt t="56288" x="2425700" y="3149600"/>
          <p14:tracePt t="56304" x="2406650" y="3194050"/>
          <p14:tracePt t="56320" x="2387600" y="3244850"/>
          <p14:tracePt t="56337" x="2387600" y="3295650"/>
          <p14:tracePt t="56354" x="2387600" y="3321050"/>
          <p14:tracePt t="56370" x="2387600" y="3346450"/>
          <p14:tracePt t="56387" x="2387600" y="3390900"/>
          <p14:tracePt t="56404" x="2425700" y="3429000"/>
          <p14:tracePt t="56420" x="2559050" y="3511550"/>
          <p14:tracePt t="56437" x="2711450" y="3568700"/>
          <p14:tracePt t="56454" x="2901950" y="3613150"/>
          <p14:tracePt t="56471" x="3206750" y="3670300"/>
          <p14:tracePt t="56487" x="3403600" y="3676650"/>
          <p14:tracePt t="56504" x="3562350" y="3676650"/>
          <p14:tracePt t="56521" x="3683000" y="3676650"/>
          <p14:tracePt t="56537" x="3771900" y="3676650"/>
          <p14:tracePt t="56570" x="3848100" y="3638550"/>
          <p14:tracePt t="56571" x="3937000" y="3581400"/>
          <p14:tracePt t="56588" x="4000500" y="3536950"/>
          <p14:tracePt t="56604" x="4057650" y="3486150"/>
          <p14:tracePt t="56621" x="4108450" y="3441700"/>
          <p14:tracePt t="56638" x="4146550" y="3378200"/>
          <p14:tracePt t="56655" x="4146550" y="3340100"/>
          <p14:tracePt t="56671" x="4146550" y="3302000"/>
          <p14:tracePt t="56687" x="4146550" y="3251200"/>
          <p14:tracePt t="56704" x="4140200" y="3194050"/>
          <p14:tracePt t="56721" x="4108450" y="3143250"/>
          <p14:tracePt t="56738" x="4089400" y="3117850"/>
          <p14:tracePt t="56754" x="4051300" y="3060700"/>
          <p14:tracePt t="56771" x="4006850" y="3028950"/>
          <p14:tracePt t="56788" x="3949700" y="3009900"/>
          <p14:tracePt t="56805" x="3892550" y="2990850"/>
          <p14:tracePt t="56821" x="3803650" y="2971800"/>
          <p14:tracePt t="56838" x="3581400" y="2946400"/>
          <p14:tracePt t="56855" x="3448050" y="2940050"/>
          <p14:tracePt t="56871" x="3308350" y="2940050"/>
          <p14:tracePt t="56888" x="3219450" y="2940050"/>
          <p14:tracePt t="56905" x="3149600" y="2946400"/>
          <p14:tracePt t="56921" x="3086100" y="2990850"/>
          <p14:tracePt t="56938" x="3041650" y="3028950"/>
          <p14:tracePt t="56954" x="2997200" y="3086100"/>
          <p14:tracePt t="56971" x="2978150" y="3136900"/>
          <p14:tracePt t="56988" x="2959100" y="3213100"/>
          <p14:tracePt t="57005" x="2933700" y="3270250"/>
          <p14:tracePt t="57021" x="2921000" y="3308350"/>
          <p14:tracePt t="57021" x="2921000" y="3327400"/>
          <p14:tracePt t="57038" x="2921000" y="3359150"/>
          <p14:tracePt t="57056" x="2921000" y="3397250"/>
          <p14:tracePt t="57072" x="2927350" y="3429000"/>
          <p14:tracePt t="57088" x="2946400" y="3467100"/>
          <p14:tracePt t="57105" x="2984500" y="3511550"/>
          <p14:tracePt t="57121" x="3016250" y="3530600"/>
          <p14:tracePt t="57138" x="3079750" y="3568700"/>
          <p14:tracePt t="57155" x="3181350" y="3587750"/>
          <p14:tracePt t="57172" x="3314700" y="3606800"/>
          <p14:tracePt t="57189" x="3467100" y="3625850"/>
          <p14:tracePt t="57205" x="3632200" y="3625850"/>
          <p14:tracePt t="57205" x="3695700" y="3625850"/>
          <p14:tracePt t="57222" x="3771900" y="3625850"/>
          <p14:tracePt t="57238" x="3975100" y="3587750"/>
          <p14:tracePt t="57256" x="4025900" y="3556000"/>
          <p14:tracePt t="57272" x="4070350" y="3505200"/>
          <p14:tracePt t="57288" x="4095750" y="3460750"/>
          <p14:tracePt t="57305" x="4095750" y="3429000"/>
          <p14:tracePt t="57322" x="4102100" y="3371850"/>
          <p14:tracePt t="57339" x="4095750" y="3295650"/>
          <p14:tracePt t="57355" x="4076700" y="3225800"/>
          <p14:tracePt t="57372" x="4038600" y="3155950"/>
          <p14:tracePt t="57389" x="4000500" y="3111500"/>
          <p14:tracePt t="57406" x="3943350" y="3079750"/>
          <p14:tracePt t="57422" x="3879850" y="3041650"/>
          <p14:tracePt t="57439" x="3714750" y="3009900"/>
          <p14:tracePt t="57456" x="3581400" y="2997200"/>
          <p14:tracePt t="57472" x="3429000" y="2978150"/>
          <p14:tracePt t="57489" x="3295650" y="2978150"/>
          <p14:tracePt t="57506" x="3175000" y="2978150"/>
          <p14:tracePt t="57523" x="3073400" y="2997200"/>
          <p14:tracePt t="57539" x="2990850" y="3035300"/>
          <p14:tracePt t="57556" x="2921000" y="3086100"/>
          <p14:tracePt t="57572" x="2857500" y="3143250"/>
          <p14:tracePt t="57589" x="2819400" y="3219450"/>
          <p14:tracePt t="57606" x="2800350" y="3282950"/>
          <p14:tracePt t="57622" x="2787650" y="3384550"/>
          <p14:tracePt t="57639" x="2781300" y="3441700"/>
          <p14:tracePt t="57656" x="2774950" y="3467100"/>
          <p14:tracePt t="57673" x="2774950" y="3486150"/>
          <p14:tracePt t="57690" x="2774950" y="3530600"/>
          <p14:tracePt t="57706" x="2800350" y="3568700"/>
          <p14:tracePt t="57723" x="2851150" y="3600450"/>
          <p14:tracePt t="57739" x="2921000" y="3644900"/>
          <p14:tracePt t="57756" x="3003550" y="3663950"/>
          <p14:tracePt t="57773" x="3175000" y="3708400"/>
          <p14:tracePt t="57790" x="3333750" y="3727450"/>
          <p14:tracePt t="57806" x="3594100" y="3727450"/>
          <p14:tracePt t="57824" x="3733800" y="3727450"/>
          <p14:tracePt t="57840" x="3841750" y="3683000"/>
          <p14:tracePt t="57856" x="3911600" y="3638550"/>
          <p14:tracePt t="57873" x="3943350" y="3587750"/>
          <p14:tracePt t="57889" x="3956050" y="3517900"/>
          <p14:tracePt t="57907" x="3968750" y="3460750"/>
          <p14:tracePt t="57923" x="3968750" y="3403600"/>
          <p14:tracePt t="57940" x="3968750" y="3359150"/>
          <p14:tracePt t="57956" x="3968750" y="3327400"/>
          <p14:tracePt t="57973" x="3968750" y="3295650"/>
          <p14:tracePt t="57991" x="3949700" y="3263900"/>
          <p14:tracePt t="58007" x="3930650" y="3238500"/>
          <p14:tracePt t="58024" x="3873500" y="3213100"/>
          <p14:tracePt t="58040" x="3778250" y="3162300"/>
          <p14:tracePt t="58058" x="3657600" y="3136900"/>
          <p14:tracePt t="58073" x="3505200" y="3124200"/>
          <p14:tracePt t="58090" x="3295650" y="3086100"/>
          <p14:tracePt t="58106" x="3086100" y="3048000"/>
          <p14:tracePt t="58123" x="2927350" y="3048000"/>
          <p14:tracePt t="58140" x="2825750" y="3048000"/>
          <p14:tracePt t="58157" x="2794000" y="3048000"/>
          <p14:tracePt t="58173" x="2730500" y="3060700"/>
          <p14:tracePt t="58190" x="2711450" y="3067050"/>
          <p14:tracePt t="58207" x="2673350" y="3092450"/>
          <p14:tracePt t="58224" x="2641600" y="3117850"/>
          <p14:tracePt t="58240" x="2622550" y="3162300"/>
          <p14:tracePt t="58257" x="2609850" y="3206750"/>
          <p14:tracePt t="58274" x="2609850" y="3270250"/>
          <p14:tracePt t="58290" x="2609850" y="3308350"/>
          <p14:tracePt t="58307" x="2609850" y="3352800"/>
          <p14:tracePt t="58324" x="2616200" y="3397250"/>
          <p14:tracePt t="58340" x="2635250" y="3422650"/>
          <p14:tracePt t="58357" x="2660650" y="3448050"/>
          <p14:tracePt t="58374" x="2736850" y="3473450"/>
          <p14:tracePt t="58390" x="2901950" y="3498850"/>
          <p14:tracePt t="58407" x="3067050" y="3524250"/>
          <p14:tracePt t="58424" x="3200400" y="3530600"/>
          <p14:tracePt t="58440" x="3333750" y="3543300"/>
          <p14:tracePt t="58457" x="3422650" y="3543300"/>
          <p14:tracePt t="58474" x="3505200" y="3543300"/>
          <p14:tracePt t="58491" x="3587750" y="3530600"/>
          <p14:tracePt t="58507" x="3651250" y="3505200"/>
          <p14:tracePt t="58524" x="3721100" y="3467100"/>
          <p14:tracePt t="58541" x="3771900" y="3422650"/>
          <p14:tracePt t="58557" x="3797300" y="3403600"/>
          <p14:tracePt t="58574" x="3803650" y="3371850"/>
          <p14:tracePt t="58591" x="3803650" y="3327400"/>
          <p14:tracePt t="58608" x="3803650" y="3308350"/>
          <p14:tracePt t="58624" x="3803650" y="3289300"/>
          <p14:tracePt t="58641" x="3803650" y="3257550"/>
          <p14:tracePt t="58657" x="3790950" y="3232150"/>
          <p14:tracePt t="58675" x="3771900" y="3213100"/>
          <p14:tracePt t="58692" x="3676650" y="3168650"/>
          <p14:tracePt t="58708" x="3581400" y="3143250"/>
          <p14:tracePt t="58725" x="3422650" y="3105150"/>
          <p14:tracePt t="58742" x="3270250" y="3092450"/>
          <p14:tracePt t="58759" x="3117850" y="3079750"/>
          <p14:tracePt t="58775" x="2946400" y="3079750"/>
          <p14:tracePt t="58792" x="2857500" y="3079750"/>
          <p14:tracePt t="58809" x="2819400" y="3079750"/>
          <p14:tracePt t="58825" x="2794000" y="3079750"/>
          <p14:tracePt t="58842" x="2774950" y="3086100"/>
          <p14:tracePt t="58859" x="2743200" y="3117850"/>
          <p14:tracePt t="58875" x="2730500" y="3155950"/>
          <p14:tracePt t="58893" x="2717800" y="3206750"/>
          <p14:tracePt t="58909" x="2698750" y="3270250"/>
          <p14:tracePt t="58926" x="2698750" y="3327400"/>
          <p14:tracePt t="58942" x="2698750" y="3390900"/>
          <p14:tracePt t="58959" x="2724150" y="3498850"/>
          <p14:tracePt t="58976" x="2762250" y="3543300"/>
          <p14:tracePt t="58993" x="2794000" y="3581400"/>
          <p14:tracePt t="59009" x="2857500" y="3619500"/>
          <p14:tracePt t="59026" x="2946400" y="3638550"/>
          <p14:tracePt t="59042" x="3079750" y="3663950"/>
          <p14:tracePt t="59059" x="3257550" y="3689350"/>
          <p14:tracePt t="59076" x="3409950" y="3689350"/>
          <p14:tracePt t="59093" x="3536950" y="3689350"/>
          <p14:tracePt t="59109" x="3638550" y="3683000"/>
          <p14:tracePt t="59126" x="3708400" y="3644900"/>
          <p14:tracePt t="59143" x="3765550" y="3581400"/>
          <p14:tracePt t="59160" x="3803650" y="3517900"/>
          <p14:tracePt t="59192" x="3816350" y="3454400"/>
          <p14:tracePt t="59193" x="3829050" y="3409950"/>
          <p14:tracePt t="59209" x="3829050" y="3352800"/>
          <p14:tracePt t="59226" x="3829050" y="3327400"/>
          <p14:tracePt t="59243" x="3829050" y="3308350"/>
          <p14:tracePt t="59260" x="3829050" y="3282950"/>
          <p14:tracePt t="59276" x="3822700" y="3270250"/>
          <p14:tracePt t="59293" x="3797300" y="3251200"/>
          <p14:tracePt t="59309" x="3778250" y="3244850"/>
          <p14:tracePt t="59326" x="3689350" y="3219450"/>
          <p14:tracePt t="59343" x="3575050" y="3187700"/>
          <p14:tracePt t="59343" x="3517900" y="3175000"/>
          <p14:tracePt t="59360" x="3352800" y="3155950"/>
          <p14:tracePt t="59377" x="3200400" y="3136900"/>
          <p14:tracePt t="59393" x="3105150" y="3136900"/>
          <p14:tracePt t="59410" x="3009900" y="3136900"/>
          <p14:tracePt t="59426" x="2978150" y="3155950"/>
          <p14:tracePt t="59443" x="2952750" y="3181350"/>
          <p14:tracePt t="59460" x="2940050" y="3206750"/>
          <p14:tracePt t="59476" x="2933700" y="3244850"/>
          <p14:tracePt t="59493" x="2933700" y="3270250"/>
          <p14:tracePt t="59510" x="2933700" y="3308350"/>
          <p14:tracePt t="59526" x="2933700" y="3327400"/>
          <p14:tracePt t="59543" x="2946400" y="3371850"/>
          <p14:tracePt t="59543" x="2978150" y="3397250"/>
          <p14:tracePt t="59560" x="3022600" y="3441700"/>
          <p14:tracePt t="59577" x="3105150" y="3498850"/>
          <p14:tracePt t="59594" x="3175000" y="3536950"/>
          <p14:tracePt t="59610" x="3244850" y="3543300"/>
          <p14:tracePt t="59627" x="3302000" y="3549650"/>
          <p14:tracePt t="59643" x="3403600" y="3549650"/>
          <p14:tracePt t="59661" x="3511550" y="3549650"/>
          <p14:tracePt t="59678" x="3600450" y="3549650"/>
          <p14:tracePt t="59693" x="3663950" y="3524250"/>
          <p14:tracePt t="59710" x="3714750" y="3473450"/>
          <p14:tracePt t="59727" x="3740150" y="3435350"/>
          <p14:tracePt t="59743" x="3759200" y="3359150"/>
          <p14:tracePt t="59761" x="3759200" y="3333750"/>
          <p14:tracePt t="59777" x="3759200" y="3302000"/>
          <p14:tracePt t="59794" x="3759200" y="3263900"/>
          <p14:tracePt t="59811" x="3759200" y="3244850"/>
          <p14:tracePt t="59827" x="3759200" y="3225800"/>
          <p14:tracePt t="59844" x="3752850" y="3206750"/>
          <p14:tracePt t="59860" x="3733800" y="3187700"/>
          <p14:tracePt t="59877" x="3702050" y="3181350"/>
          <p14:tracePt t="59894" x="3683000" y="3181350"/>
          <p14:tracePt t="59910" x="3638550" y="3175000"/>
          <p14:tracePt t="59927" x="3556000" y="3168650"/>
          <p14:tracePt t="59945" x="3498850" y="3162300"/>
          <p14:tracePt t="59961" x="3467100" y="3162300"/>
          <p14:tracePt t="59978" x="3448050" y="3162300"/>
          <p14:tracePt t="60016" x="3441700" y="3155950"/>
          <p14:tracePt t="60080" x="3435350" y="3149600"/>
          <p14:tracePt t="60257" x="0" y="0"/>
        </p14:tracePtLst>
        <p14:tracePtLst>
          <p14:tracePt t="65871" x="3079750" y="4743450"/>
          <p14:tracePt t="65978" x="3054350" y="4743450"/>
          <p14:tracePt t="65986" x="3009900" y="4737100"/>
          <p14:tracePt t="65994" x="2952750" y="4730750"/>
          <p14:tracePt t="66002" x="2889250" y="4724400"/>
          <p14:tracePt t="66010" x="2743200" y="4699000"/>
          <p14:tracePt t="66025" x="2622550" y="4673600"/>
          <p14:tracePt t="66042" x="2540000" y="4648200"/>
          <p14:tracePt t="66055" x="2501900" y="4629150"/>
          <p14:tracePt t="66088" x="2482850" y="4610100"/>
          <p14:tracePt t="66106" x="2463800" y="4603750"/>
          <p14:tracePt t="66114" x="2444750" y="4597400"/>
          <p14:tracePt t="66130" x="2400300" y="4597400"/>
          <p14:tracePt t="66145" x="2336800" y="4591050"/>
          <p14:tracePt t="66162" x="2298700" y="4578350"/>
          <p14:tracePt t="66174" x="2273300" y="4578350"/>
          <p14:tracePt t="66188" x="2241550" y="4572000"/>
          <p14:tracePt t="66206" x="2216150" y="4565650"/>
          <p14:tracePt t="66221" x="2146300" y="4565650"/>
          <p14:tracePt t="66239" x="2089150" y="4565650"/>
          <p14:tracePt t="66255" x="2063750" y="4565650"/>
          <p14:tracePt t="66272" x="2051050" y="4565650"/>
          <p14:tracePt t="66369" x="2044700" y="4565650"/>
          <p14:tracePt t="66401" x="2038350" y="4565650"/>
          <p14:tracePt t="66426" x="2032000" y="4572000"/>
          <p14:tracePt t="66434" x="2025650" y="4572000"/>
          <p14:tracePt t="66440" x="2025650" y="4584700"/>
          <p14:tracePt t="66455" x="2025650" y="4603750"/>
          <p14:tracePt t="66456" x="2006600" y="4660900"/>
          <p14:tracePt t="66472" x="2006600" y="4705350"/>
          <p14:tracePt t="66489" x="1987550" y="4768850"/>
          <p14:tracePt t="66506" x="1987550" y="4813300"/>
          <p14:tracePt t="66522" x="1981200" y="4857750"/>
          <p14:tracePt t="66539" x="1974850" y="4870450"/>
          <p14:tracePt t="66556" x="1962150" y="4895850"/>
          <p14:tracePt t="66572" x="1962150" y="4908550"/>
          <p14:tracePt t="66590" x="1962150" y="4914900"/>
          <p14:tracePt t="66606" x="1962150" y="4921250"/>
          <p14:tracePt t="66623" x="1962150" y="4927600"/>
          <p14:tracePt t="66665" x="1981200" y="4927600"/>
          <p14:tracePt t="66674" x="1987550" y="4927600"/>
          <p14:tracePt t="66678" x="2006600" y="4927600"/>
          <p14:tracePt t="66689" x="2051050" y="4927600"/>
          <p14:tracePt t="66707" x="2076450" y="4927600"/>
          <p14:tracePt t="66723" x="2127250" y="4927600"/>
          <p14:tracePt t="66739" x="2203450" y="4921250"/>
          <p14:tracePt t="66756" x="2235200" y="4914900"/>
          <p14:tracePt t="66773" x="2260600" y="4902200"/>
          <p14:tracePt t="66789" x="2273300" y="4889500"/>
          <p14:tracePt t="66807" x="2298700" y="4845050"/>
          <p14:tracePt t="66823" x="2330450" y="4806950"/>
          <p14:tracePt t="66840" x="2336800" y="4787900"/>
          <p14:tracePt t="66856" x="2336800" y="4781550"/>
          <p14:tracePt t="66873" x="2336800" y="4749800"/>
          <p14:tracePt t="66890" x="2336800" y="4743450"/>
          <p14:tracePt t="66906" x="2336800" y="4730750"/>
          <p14:tracePt t="66923" x="2336800" y="4724400"/>
          <p14:tracePt t="66940" x="2324100" y="4718050"/>
          <p14:tracePt t="66956" x="2305050" y="4711700"/>
          <p14:tracePt t="66973" x="2286000" y="4711700"/>
          <p14:tracePt t="66990" x="2266950" y="4711700"/>
          <p14:tracePt t="67090" x="2311400" y="4711700"/>
          <p14:tracePt t="67098" x="2374900" y="4711700"/>
          <p14:tracePt t="67106" x="2514600" y="4711700"/>
          <p14:tracePt t="67116" x="2578100" y="4711700"/>
          <p14:tracePt t="67123" x="2667000" y="4705350"/>
          <p14:tracePt t="67140" x="2736850" y="4699000"/>
          <p14:tracePt t="67157" x="2762250" y="4699000"/>
          <p14:tracePt t="67173" x="2768600" y="4699000"/>
          <p14:tracePt t="67191" x="2794000" y="4692650"/>
          <p14:tracePt t="67207" x="2813050" y="4679950"/>
          <p14:tracePt t="67223" x="2832100" y="4660900"/>
          <p14:tracePt t="67240" x="2851150" y="4648200"/>
          <p14:tracePt t="67314" x="2851150" y="4635500"/>
          <p14:tracePt t="67322" x="2851150" y="4616450"/>
          <p14:tracePt t="67324" x="2819400" y="4584700"/>
          <p14:tracePt t="67340" x="2755900" y="4559300"/>
          <p14:tracePt t="67357" x="2711450" y="4540250"/>
          <p14:tracePt t="67374" x="2679700" y="4540250"/>
          <p14:tracePt t="67391" x="2641600" y="4540250"/>
          <p14:tracePt t="67407" x="2565400" y="4540250"/>
          <p14:tracePt t="67424" x="2501900" y="4540250"/>
          <p14:tracePt t="67440" x="2432050" y="4540250"/>
          <p14:tracePt t="67457" x="2387600" y="4540250"/>
          <p14:tracePt t="67474" x="2368550" y="4540250"/>
          <p14:tracePt t="67490" x="2355850" y="4540250"/>
          <p14:tracePt t="67507" x="2330450" y="4565650"/>
          <p14:tracePt t="67524" x="2311400" y="4603750"/>
          <p14:tracePt t="67541" x="2305050" y="4667250"/>
          <p14:tracePt t="67557" x="2298700" y="4749800"/>
          <p14:tracePt t="67574" x="2298700" y="4838700"/>
          <p14:tracePt t="67591" x="2298700" y="4876800"/>
          <p14:tracePt t="67608" x="2298700" y="4895850"/>
          <p14:tracePt t="67624" x="2305050" y="4908550"/>
          <p14:tracePt t="67641" x="2343150" y="4927600"/>
          <p14:tracePt t="67658" x="2393950" y="4953000"/>
          <p14:tracePt t="67674" x="2495550" y="4984750"/>
          <p14:tracePt t="67691" x="2616200" y="4984750"/>
          <p14:tracePt t="67708" x="2749550" y="4984750"/>
          <p14:tracePt t="67724" x="2800350" y="4984750"/>
          <p14:tracePt t="67757" x="2813050" y="4965700"/>
          <p14:tracePt t="67758" x="2825750" y="4927600"/>
          <p14:tracePt t="67774" x="2825750" y="4883150"/>
          <p14:tracePt t="67791" x="2825750" y="4838700"/>
          <p14:tracePt t="67808" x="2819400" y="4819650"/>
          <p14:tracePt t="67824" x="2819400" y="4800600"/>
          <p14:tracePt t="67841" x="2819400" y="4775200"/>
          <p14:tracePt t="67858" x="2819400" y="4756150"/>
          <p14:tracePt t="67875" x="2800350" y="4730750"/>
          <p14:tracePt t="67891" x="2781300" y="4692650"/>
          <p14:tracePt t="67908" x="2736850" y="4660900"/>
          <p14:tracePt t="67925" x="2667000" y="4635500"/>
          <p14:tracePt t="67941" x="2552700" y="4597400"/>
          <p14:tracePt t="67958" x="2419350" y="4572000"/>
          <p14:tracePt t="67975" x="2266950" y="4572000"/>
          <p14:tracePt t="67991" x="2114550" y="4572000"/>
          <p14:tracePt t="68008" x="1993900" y="4565650"/>
          <p14:tracePt t="68025" x="1835150" y="4533900"/>
          <p14:tracePt t="68042" x="1784350" y="4527550"/>
          <p14:tracePt t="68058" x="1771650" y="4527550"/>
          <p14:tracePt t="68075" x="1758950" y="4527550"/>
          <p14:tracePt t="68092" x="1739900" y="4527550"/>
          <p14:tracePt t="68108" x="1701800" y="4527550"/>
          <p14:tracePt t="68125" x="1657350" y="4559300"/>
          <p14:tracePt t="68142" x="1574800" y="4629150"/>
          <p14:tracePt t="68159" x="1536700" y="4667250"/>
          <p14:tracePt t="68175" x="1511300" y="4730750"/>
          <p14:tracePt t="68192" x="1485900" y="4813300"/>
          <p14:tracePt t="68209" x="1479550" y="4883150"/>
          <p14:tracePt t="68225" x="1498600" y="4959350"/>
          <p14:tracePt t="68242" x="1555750" y="5003800"/>
          <p14:tracePt t="68259" x="1587500" y="5016500"/>
          <p14:tracePt t="68275" x="1625600" y="5022850"/>
          <p14:tracePt t="68292" x="1676400" y="5022850"/>
          <p14:tracePt t="68309" x="1765300" y="5022850"/>
          <p14:tracePt t="68326" x="1866900" y="5022850"/>
          <p14:tracePt t="68342" x="1962150" y="5022850"/>
          <p14:tracePt t="68359" x="2038350" y="5010150"/>
          <p14:tracePt t="68375" x="2082800" y="4978400"/>
          <p14:tracePt t="68392" x="2108200" y="4914900"/>
          <p14:tracePt t="68409" x="2133600" y="4813300"/>
          <p14:tracePt t="68426" x="2152650" y="4743450"/>
          <p14:tracePt t="68442" x="2152650" y="4692650"/>
          <p14:tracePt t="68459" x="2152650" y="4635500"/>
          <p14:tracePt t="68476" x="2152650" y="4584700"/>
          <p14:tracePt t="68492" x="2146300" y="4546600"/>
          <p14:tracePt t="68509" x="2120900" y="4514850"/>
          <p14:tracePt t="68526" x="2089150" y="4476750"/>
          <p14:tracePt t="68542" x="2063750" y="4457700"/>
          <p14:tracePt t="68559" x="2000250" y="4445000"/>
          <p14:tracePt t="68576" x="1930400" y="4438650"/>
          <p14:tracePt t="68593" x="1885950" y="4438650"/>
          <p14:tracePt t="68609" x="1809750" y="4438650"/>
          <p14:tracePt t="68626" x="1752600" y="4508500"/>
          <p14:tracePt t="68642" x="1714500" y="4603750"/>
          <p14:tracePt t="68659" x="1708150" y="4724400"/>
          <p14:tracePt t="68676" x="1708150" y="4832350"/>
          <p14:tracePt t="68692" x="1708150" y="4921250"/>
          <p14:tracePt t="68710" x="1708150" y="4978400"/>
          <p14:tracePt t="68726" x="1727200" y="5016500"/>
          <p14:tracePt t="68743" x="1739900" y="5029200"/>
          <p14:tracePt t="68786" x="1746250" y="5029200"/>
          <p14:tracePt t="68786" x="1752600" y="5029200"/>
          <p14:tracePt t="68809" x="1758950" y="5029200"/>
          <p14:tracePt t="68818" x="1765300" y="5029200"/>
          <p14:tracePt t="68834" x="1778000" y="5029200"/>
          <p14:tracePt t="68858" x="1784350" y="5029200"/>
          <p14:tracePt t="68858" x="1790700" y="5029200"/>
          <p14:tracePt t="68962" x="1797050" y="5022850"/>
          <p14:tracePt t="69146" x="1803400" y="5022850"/>
          <p14:tracePt t="69154" x="1828800" y="5022850"/>
          <p14:tracePt t="69154" x="1854200" y="5029200"/>
          <p14:tracePt t="69170" x="1905000" y="5041900"/>
          <p14:tracePt t="69178" x="2000250" y="5060950"/>
          <p14:tracePt t="69178" x="2317750" y="5143500"/>
          <p14:tracePt t="69194" x="2597150" y="5187950"/>
          <p14:tracePt t="69211" x="2825750" y="5187950"/>
          <p14:tracePt t="69227" x="2959100" y="5187950"/>
          <p14:tracePt t="69244" x="3035300" y="5187950"/>
          <p14:tracePt t="69260" x="3060700" y="5187950"/>
          <p14:tracePt t="69277" x="3086100" y="5187950"/>
          <p14:tracePt t="69293" x="3098800" y="5187950"/>
          <p14:tracePt t="69311" x="3111500" y="5187950"/>
          <p14:tracePt t="69327" x="3117850" y="5187950"/>
          <p14:tracePt t="69426" x="3124200" y="5187950"/>
          <p14:tracePt t="69482" x="3130550" y="5181600"/>
          <p14:tracePt t="69498" x="3136900" y="5175250"/>
          <p14:tracePt t="69513" x="3143250" y="5168900"/>
          <p14:tracePt t="69530" x="3149600" y="5168900"/>
          <p14:tracePt t="69562" x="3149600" y="5162550"/>
          <p14:tracePt t="69578" x="3155950" y="5149850"/>
          <p14:tracePt t="69593" x="3162300" y="5149850"/>
          <p14:tracePt t="69602" x="3168650" y="5137150"/>
          <p14:tracePt t="69625" x="3168650" y="5130800"/>
          <p14:tracePt t="69650" x="3175000" y="5124450"/>
          <p14:tracePt t="70034" x="3175000" y="5118100"/>
          <p14:tracePt t="70052" x="3175000" y="5111750"/>
          <p14:tracePt t="70081" x="3175000" y="5105400"/>
          <p14:tracePt t="70090" x="3175000" y="5099050"/>
          <p14:tracePt t="70095" x="3175000" y="5092700"/>
          <p14:tracePt t="70154" x="3181350" y="5086350"/>
          <p14:tracePt t="70178" x="3181350" y="5080000"/>
          <p14:tracePt t="70187" x="3187700" y="5073650"/>
          <p14:tracePt t="70201" x="3200400" y="5067300"/>
          <p14:tracePt t="70210" x="3206750" y="5067300"/>
          <p14:tracePt t="70214" x="3225800" y="5054600"/>
          <p14:tracePt t="70229" x="3270250" y="5035550"/>
          <p14:tracePt t="70245" x="3321050" y="5010150"/>
          <p14:tracePt t="70262" x="3352800" y="5003800"/>
          <p14:tracePt t="70278" x="3384550" y="5003800"/>
          <p14:tracePt t="70295" x="3429000" y="4997450"/>
          <p14:tracePt t="70312" x="3467100" y="4991100"/>
          <p14:tracePt t="70329" x="3524250" y="4972050"/>
          <p14:tracePt t="70346" x="3562350" y="4953000"/>
          <p14:tracePt t="70362" x="3581400" y="4940300"/>
          <p14:tracePt t="70379" x="3594100" y="4933950"/>
          <p14:tracePt t="70395" x="3600450" y="4914900"/>
          <p14:tracePt t="70412" x="3613150" y="4895850"/>
          <p14:tracePt t="70449" x="3613150" y="4883150"/>
          <p14:tracePt t="70453" x="3613150" y="4864100"/>
          <p14:tracePt t="70462" x="3613150" y="4845050"/>
          <p14:tracePt t="70479" x="3613150" y="4806950"/>
          <p14:tracePt t="70495" x="3606800" y="4775200"/>
          <p14:tracePt t="70513" x="3600450" y="4749800"/>
          <p14:tracePt t="70529" x="3581400" y="4692650"/>
          <p14:tracePt t="70546" x="3575050" y="4673600"/>
          <p14:tracePt t="70562" x="3556000" y="4648200"/>
          <p14:tracePt t="70579" x="3549650" y="4641850"/>
          <p14:tracePt t="70596" x="3530600" y="4616450"/>
          <p14:tracePt t="70612" x="3511550" y="4603750"/>
          <p14:tracePt t="70629" x="3473450" y="4578350"/>
          <p14:tracePt t="70646" x="3409950" y="4546600"/>
          <p14:tracePt t="70663" x="3333750" y="4514850"/>
          <p14:tracePt t="70679" x="3244850" y="4495800"/>
          <p14:tracePt t="70696" x="3168650" y="4470400"/>
          <p14:tracePt t="70712" x="3054350" y="4432300"/>
          <p14:tracePt t="70731" x="3003550" y="4419600"/>
          <p14:tracePt t="70746" x="2940050" y="4406900"/>
          <p14:tracePt t="70763" x="2876550" y="4381500"/>
          <p14:tracePt t="70779" x="2819400" y="4375150"/>
          <p14:tracePt t="70796" x="2762250" y="4368800"/>
          <p14:tracePt t="70813" x="2654300" y="4368800"/>
          <p14:tracePt t="70829" x="2514600" y="4368800"/>
          <p14:tracePt t="70846" x="2406650" y="4362450"/>
          <p14:tracePt t="70863" x="2292350" y="4356100"/>
          <p14:tracePt t="70880" x="2222500" y="4343400"/>
          <p14:tracePt t="70896" x="2184400" y="4343400"/>
          <p14:tracePt t="70896" x="2165350" y="4343400"/>
          <p14:tracePt t="70913" x="2133600" y="4343400"/>
          <p14:tracePt t="70930" x="2101850" y="4362450"/>
          <p14:tracePt t="70947" x="2051050" y="4406900"/>
          <p14:tracePt t="70963" x="2006600" y="4451350"/>
          <p14:tracePt t="70980" x="1993900" y="4470400"/>
          <p14:tracePt t="70996" x="1981200" y="4508500"/>
          <p14:tracePt t="71013" x="1981200" y="4527550"/>
          <p14:tracePt t="71030" x="1974850" y="4565650"/>
          <p14:tracePt t="71046" x="1974850" y="4610100"/>
          <p14:tracePt t="71063" x="1974850" y="4654550"/>
          <p14:tracePt t="71080" x="1987550" y="4730750"/>
          <p14:tracePt t="71097" x="2038350" y="4826000"/>
          <p14:tracePt t="71114" x="2076450" y="4870450"/>
          <p14:tracePt t="71130" x="2101850" y="4895850"/>
          <p14:tracePt t="71147" x="2127250" y="4914900"/>
          <p14:tracePt t="71163" x="2165350" y="4933950"/>
          <p14:tracePt t="71180" x="2222500" y="4946650"/>
          <p14:tracePt t="71196" x="2305050" y="4959350"/>
          <p14:tracePt t="71213" x="2400300" y="4984750"/>
          <p14:tracePt t="71230" x="2501900" y="5010150"/>
          <p14:tracePt t="71247" x="2603500" y="5022850"/>
          <p14:tracePt t="71263" x="2711450" y="5041900"/>
          <p14:tracePt t="71280" x="2870200" y="5073650"/>
          <p14:tracePt t="71298" x="2921000" y="5080000"/>
          <p14:tracePt t="71313" x="3060700" y="5086350"/>
          <p14:tracePt t="71331" x="3162300" y="5086350"/>
          <p14:tracePt t="71347" x="3251200" y="5086350"/>
          <p14:tracePt t="71364" x="3365500" y="5054600"/>
          <p14:tracePt t="71380" x="3448050" y="5022850"/>
          <p14:tracePt t="71397" x="3511550" y="4991100"/>
          <p14:tracePt t="71414" x="3536950" y="4984750"/>
          <p14:tracePt t="71430" x="3568700" y="4965700"/>
          <p14:tracePt t="71447" x="3594100" y="4933950"/>
          <p14:tracePt t="71464" x="3613150" y="4921250"/>
          <p14:tracePt t="71480" x="3625850" y="4876800"/>
          <p14:tracePt t="71497" x="3625850" y="4838700"/>
          <p14:tracePt t="71514" x="3625850" y="4800600"/>
          <p14:tracePt t="71530" x="3625850" y="4781550"/>
          <p14:tracePt t="71548" x="3625850" y="4768850"/>
          <p14:tracePt t="71565" x="3625850" y="4749800"/>
          <p14:tracePt t="71581" x="3625850" y="4737100"/>
          <p14:tracePt t="71597" x="3600450" y="4718050"/>
          <p14:tracePt t="71614" x="3543300" y="4692650"/>
          <p14:tracePt t="71631" x="3460750" y="4673600"/>
          <p14:tracePt t="71647" x="3365500" y="4641850"/>
          <p14:tracePt t="71664" x="3232150" y="4616450"/>
          <p14:tracePt t="71681" x="3098800" y="4578350"/>
          <p14:tracePt t="71698" x="2914650" y="4527550"/>
          <p14:tracePt t="71714" x="2813050" y="4508500"/>
          <p14:tracePt t="71731" x="2711450" y="4502150"/>
          <p14:tracePt t="71748" x="2628900" y="4502150"/>
          <p14:tracePt t="71764" x="2514600" y="4502150"/>
          <p14:tracePt t="71781" x="2393950" y="4508500"/>
          <p14:tracePt t="71798" x="2273300" y="4514850"/>
          <p14:tracePt t="71814" x="2197100" y="4527550"/>
          <p14:tracePt t="71831" x="2152650" y="4546600"/>
          <p14:tracePt t="71848" x="2114550" y="4578350"/>
          <p14:tracePt t="71865" x="2076450" y="4616450"/>
          <p14:tracePt t="71881" x="2038350" y="4679950"/>
          <p14:tracePt t="71898" x="2019300" y="4724400"/>
          <p14:tracePt t="71915" x="2019300" y="4762500"/>
          <p14:tracePt t="71931" x="2019300" y="4787900"/>
          <p14:tracePt t="71948" x="2025650" y="4813300"/>
          <p14:tracePt t="71965" x="2051050" y="4845050"/>
          <p14:tracePt t="71981" x="2082800" y="4870450"/>
          <p14:tracePt t="71998" x="2133600" y="4889500"/>
          <p14:tracePt t="72014" x="2216150" y="4902200"/>
          <p14:tracePt t="72031" x="2343150" y="4933950"/>
          <p14:tracePt t="72048" x="2444750" y="4953000"/>
          <p14:tracePt t="72065" x="2641600" y="4972050"/>
          <p14:tracePt t="72083" x="2781300" y="4978400"/>
          <p14:tracePt t="72098" x="2882900" y="4978400"/>
          <p14:tracePt t="72115" x="2946400" y="4965700"/>
          <p14:tracePt t="72131" x="3003550" y="4921250"/>
          <p14:tracePt t="72148" x="3048000" y="4895850"/>
          <p14:tracePt t="72165" x="3079750" y="4851400"/>
          <p14:tracePt t="72182" x="3098800" y="4800600"/>
          <p14:tracePt t="72198" x="3111500" y="4762500"/>
          <p14:tracePt t="72215" x="3111500" y="4718050"/>
          <p14:tracePt t="72232" x="3117850" y="4692650"/>
          <p14:tracePt t="72248" x="3124200" y="4679950"/>
          <p14:tracePt t="72267" x="3124200" y="4673600"/>
          <p14:tracePt t="72282" x="3124200" y="4660900"/>
          <p14:tracePt t="72299" x="3124200" y="4641850"/>
          <p14:tracePt t="72315" x="3105150" y="4622800"/>
          <p14:tracePt t="72332" x="3073400" y="4597400"/>
          <p14:tracePt t="72348" x="3016250" y="4572000"/>
          <p14:tracePt t="72365" x="2927350" y="4540250"/>
          <p14:tracePt t="72382" x="2832100" y="4527550"/>
          <p14:tracePt t="72399" x="2755900" y="4527550"/>
          <p14:tracePt t="72415" x="2705100" y="4527550"/>
          <p14:tracePt t="72432" x="2667000" y="4527550"/>
          <p14:tracePt t="72449" x="2603500" y="4546600"/>
          <p14:tracePt t="72465" x="2540000" y="4578350"/>
          <p14:tracePt t="72482" x="2495550" y="4603750"/>
          <p14:tracePt t="72499" x="2451100" y="4635500"/>
          <p14:tracePt t="72515" x="2413000" y="4673600"/>
          <p14:tracePt t="72532" x="2381250" y="4730750"/>
          <p14:tracePt t="72549" x="2368550" y="4800600"/>
          <p14:tracePt t="72566" x="2355850" y="4826000"/>
          <p14:tracePt t="72582" x="2355850" y="4857750"/>
          <p14:tracePt t="72599" x="2355850" y="4870450"/>
          <p14:tracePt t="72616" x="2368550" y="4895850"/>
          <p14:tracePt t="72632" x="2406650" y="4927600"/>
          <p14:tracePt t="72649" x="2514600" y="4991100"/>
          <p14:tracePt t="72666" x="2609850" y="5016500"/>
          <p14:tracePt t="72683" x="2679700" y="5029200"/>
          <p14:tracePt t="72699" x="2736850" y="5029200"/>
          <p14:tracePt t="72716" x="2787650" y="5029200"/>
          <p14:tracePt t="72732" x="2863850" y="5029200"/>
          <p14:tracePt t="72749" x="2927350" y="5029200"/>
          <p14:tracePt t="72766" x="2997200" y="5016500"/>
          <p14:tracePt t="72782" x="3079750" y="4997450"/>
          <p14:tracePt t="72799" x="3117850" y="4959350"/>
          <p14:tracePt t="72816" x="3149600" y="4933950"/>
          <p14:tracePt t="72833" x="3162300" y="4908550"/>
          <p14:tracePt t="72850" x="3175000" y="4883150"/>
          <p14:tracePt t="72867" x="3175000" y="4838700"/>
          <p14:tracePt t="72883" x="3175000" y="4813300"/>
          <p14:tracePt t="72899" x="3175000" y="4787900"/>
          <p14:tracePt t="72916" x="3175000" y="4768850"/>
          <p14:tracePt t="72933" x="3149600" y="4737100"/>
          <p14:tracePt t="72949" x="3124200" y="4711700"/>
          <p14:tracePt t="72966" x="3092450" y="4692650"/>
          <p14:tracePt t="72983" x="3067050" y="4692650"/>
          <p14:tracePt t="73000" x="3022600" y="4692650"/>
          <p14:tracePt t="73016" x="2952750" y="4692650"/>
          <p14:tracePt t="73034" x="2914650" y="4699000"/>
          <p14:tracePt t="73050" x="2857500" y="4737100"/>
          <p14:tracePt t="73066" x="2838450" y="4743450"/>
          <p14:tracePt t="73083" x="2832100" y="4743450"/>
          <p14:tracePt t="73746" x="2825750" y="4743450"/>
          <p14:tracePt t="73810" x="2819400" y="4743450"/>
          <p14:tracePt t="73818" x="2813050" y="4743450"/>
          <p14:tracePt t="73857" x="2806700" y="4749800"/>
          <p14:tracePt t="73946" x="2800350" y="4749800"/>
          <p14:tracePt t="73961" x="2794000" y="4749800"/>
          <p14:tracePt t="74001" x="2787650" y="4749800"/>
          <p14:tracePt t="74026" x="2781300" y="4749800"/>
          <p14:tracePt t="74034" x="2774950" y="4749800"/>
          <p14:tracePt t="74051" x="2762250" y="4749800"/>
          <p14:tracePt t="74052" x="2755900" y="4749800"/>
          <p14:tracePt t="74069" x="2749550" y="4749800"/>
          <p14:tracePt t="74085" x="2736850" y="4756150"/>
          <p14:tracePt t="74101" x="2724150" y="4756150"/>
          <p14:tracePt t="74118" x="2692400" y="4756150"/>
          <p14:tracePt t="74135" x="2660650" y="4756150"/>
          <p14:tracePt t="74151" x="2654300" y="4756150"/>
          <p14:tracePt t="74168" x="2641600" y="4756150"/>
          <p14:tracePt t="74185" x="2635250" y="4768850"/>
          <p14:tracePt t="74202" x="2616200" y="4768850"/>
          <p14:tracePt t="74219" x="2603500" y="4768850"/>
          <p14:tracePt t="74235" x="2590800" y="4781550"/>
          <p14:tracePt t="74252" x="2584450" y="4787900"/>
          <p14:tracePt t="74268" x="2559050" y="4794250"/>
          <p14:tracePt t="74286" x="2546350" y="4800600"/>
          <p14:tracePt t="74302" x="2533650" y="4800600"/>
          <p14:tracePt t="74319" x="2527300" y="4800600"/>
          <p14:tracePt t="74335" x="2520950" y="4800600"/>
          <p14:tracePt t="74352" x="2508250" y="4800600"/>
          <p14:tracePt t="75602" x="2495550" y="4813300"/>
          <p14:tracePt t="75613" x="2482850" y="4832350"/>
          <p14:tracePt t="75618" x="2476500" y="4845050"/>
          <p14:tracePt t="75626" x="2457450" y="4876800"/>
          <p14:tracePt t="75637" x="2432050" y="4933950"/>
          <p14:tracePt t="75654" x="2393950" y="5016500"/>
          <p14:tracePt t="75671" x="2362200" y="5073650"/>
          <p14:tracePt t="75687" x="2330450" y="5137150"/>
          <p14:tracePt t="75704" x="2311400" y="5175250"/>
          <p14:tracePt t="75721" x="2305050" y="5194300"/>
          <p14:tracePt t="75954" x="2292350" y="5207000"/>
          <p14:tracePt t="75994" x="2292350" y="5200650"/>
          <p14:tracePt t="76002" x="2298700" y="5194300"/>
          <p14:tracePt t="76018" x="2305050" y="5187950"/>
          <p14:tracePt t="76030" x="2305050" y="5181600"/>
          <p14:tracePt t="76038" x="2317750" y="5175250"/>
          <p14:tracePt t="76038" x="2330450" y="5162550"/>
          <p14:tracePt t="76055" x="2336800" y="5149850"/>
          <p14:tracePt t="76071" x="2343150" y="5143500"/>
          <p14:tracePt t="76088" x="2349500" y="5130800"/>
          <p14:tracePt t="76138" x="2349500" y="5124450"/>
          <p14:tracePt t="76154" x="2355850" y="5118100"/>
          <p14:tracePt t="76170" x="2362200" y="5111750"/>
          <p14:tracePt t="76202" x="2368550" y="5111750"/>
          <p14:tracePt t="76634" x="2368550" y="5105400"/>
          <p14:tracePt t="76658" x="2368550" y="5092700"/>
          <p14:tracePt t="76666" x="2368550" y="5080000"/>
          <p14:tracePt t="76674" x="2362200" y="5060950"/>
          <p14:tracePt t="76689" x="2355850" y="5035550"/>
          <p14:tracePt t="76689" x="2336800" y="5003800"/>
          <p14:tracePt t="76706" x="2298700" y="4953000"/>
          <p14:tracePt t="76723" x="2254250" y="4921250"/>
          <p14:tracePt t="76739" x="2216150" y="4902200"/>
          <p14:tracePt t="76756" x="2190750" y="4889500"/>
          <p14:tracePt t="76773" x="2146300" y="4870450"/>
          <p14:tracePt t="76789" x="2082800" y="4851400"/>
          <p14:tracePt t="76806" x="1987550" y="4832350"/>
          <p14:tracePt t="76823" x="1905000" y="4806950"/>
          <p14:tracePt t="76839" x="1828800" y="4800600"/>
          <p14:tracePt t="76856" x="1746250" y="4781550"/>
          <p14:tracePt t="76873" x="1657350" y="4775200"/>
          <p14:tracePt t="76889" x="1536700" y="4768850"/>
          <p14:tracePt t="76906" x="1454150" y="4762500"/>
          <p14:tracePt t="76923" x="1422400" y="4762500"/>
          <p14:tracePt t="76939" x="1390650" y="4762500"/>
          <p14:tracePt t="76956" x="1339850" y="4762500"/>
          <p14:tracePt t="76973" x="1295400" y="4813300"/>
          <p14:tracePt t="76989" x="1225550" y="4870450"/>
          <p14:tracePt t="77006" x="1149350" y="4959350"/>
          <p14:tracePt t="77023" x="1098550" y="5035550"/>
          <p14:tracePt t="77039" x="1060450" y="5143500"/>
          <p14:tracePt t="77056" x="1022350" y="5207000"/>
          <p14:tracePt t="77073" x="996950" y="5245100"/>
          <p14:tracePt t="77073" x="996950" y="5270500"/>
          <p14:tracePt t="77090" x="996950" y="5302250"/>
          <p14:tracePt t="77106" x="996950" y="5321300"/>
          <p14:tracePt t="77123" x="996950" y="5340350"/>
          <p14:tracePt t="77140" x="996950" y="5353050"/>
          <p14:tracePt t="77156" x="1009650" y="5372100"/>
          <p14:tracePt t="77173" x="1060450" y="5397500"/>
          <p14:tracePt t="77190" x="1162050" y="5410200"/>
          <p14:tracePt t="77207" x="1282700" y="5429250"/>
          <p14:tracePt t="77223" x="1479550" y="5461000"/>
          <p14:tracePt t="77240" x="1708150" y="5473700"/>
          <p14:tracePt t="77257" x="1898650" y="5473700"/>
          <p14:tracePt t="77273" x="2159000" y="5473700"/>
          <p14:tracePt t="77290" x="2324100" y="5473700"/>
          <p14:tracePt t="77307" x="2463800" y="5473700"/>
          <p14:tracePt t="77323" x="2635250" y="5467350"/>
          <p14:tracePt t="77340" x="2762250" y="5435600"/>
          <p14:tracePt t="77357" x="2876550" y="5384800"/>
          <p14:tracePt t="77373" x="2927350" y="5346700"/>
          <p14:tracePt t="77390" x="2952750" y="5314950"/>
          <p14:tracePt t="77407" x="2971800" y="5283200"/>
          <p14:tracePt t="77423" x="2984500" y="5251450"/>
          <p14:tracePt t="77440" x="2984500" y="5219700"/>
          <p14:tracePt t="77457" x="2984500" y="5162550"/>
          <p14:tracePt t="77457" x="2984500" y="5143500"/>
          <p14:tracePt t="77474" x="2984500" y="5111750"/>
          <p14:tracePt t="77490" x="2978150" y="5041900"/>
          <p14:tracePt t="77507" x="2959100" y="4997450"/>
          <p14:tracePt t="77524" x="2914650" y="4940300"/>
          <p14:tracePt t="77540" x="2851150" y="4876800"/>
          <p14:tracePt t="77557" x="2743200" y="4800600"/>
          <p14:tracePt t="77574" x="2609850" y="4743450"/>
          <p14:tracePt t="77591" x="2451100" y="4654550"/>
          <p14:tracePt t="77607" x="2317750" y="4610100"/>
          <p14:tracePt t="77624" x="2197100" y="4597400"/>
          <p14:tracePt t="77641" x="2095500" y="4584700"/>
          <p14:tracePt t="77657" x="1898650" y="4584700"/>
          <p14:tracePt t="77674" x="1790700" y="4591050"/>
          <p14:tracePt t="77691" x="1638300" y="4648200"/>
          <p14:tracePt t="77708" x="1555750" y="4711700"/>
          <p14:tracePt t="77724" x="1454150" y="4768850"/>
          <p14:tracePt t="77741" x="1358900" y="4864100"/>
          <p14:tracePt t="77757" x="1289050" y="4921250"/>
          <p14:tracePt t="77774" x="1231900" y="4991100"/>
          <p14:tracePt t="77791" x="1200150" y="5067300"/>
          <p14:tracePt t="77808" x="1187450" y="5143500"/>
          <p14:tracePt t="77824" x="1181100" y="5200650"/>
          <p14:tracePt t="77841" x="1181100" y="5232400"/>
          <p14:tracePt t="77858" x="1181100" y="5264150"/>
          <p14:tracePt t="77874" x="1231900" y="5302250"/>
          <p14:tracePt t="77891" x="1333500" y="5353050"/>
          <p14:tracePt t="77908" x="1473200" y="5403850"/>
          <p14:tracePt t="77924" x="1670050" y="5429250"/>
          <p14:tracePt t="77941" x="1866900" y="5467350"/>
          <p14:tracePt t="77958" x="2063750" y="5467350"/>
          <p14:tracePt t="77974" x="2241550" y="5467350"/>
          <p14:tracePt t="77991" x="2368550" y="5441950"/>
          <p14:tracePt t="78008" x="2413000" y="5397500"/>
          <p14:tracePt t="78024" x="2444750" y="5365750"/>
          <p14:tracePt t="78041" x="2476500" y="5295900"/>
          <p14:tracePt t="78058" x="2489200" y="5257800"/>
          <p14:tracePt t="78075" x="2501900" y="5213350"/>
          <p14:tracePt t="78091" x="2508250" y="5149850"/>
          <p14:tracePt t="78108" x="2508250" y="5080000"/>
          <p14:tracePt t="78125" x="2508250" y="5035550"/>
          <p14:tracePt t="78141" x="2501900" y="4978400"/>
          <p14:tracePt t="78158" x="2482850" y="4959350"/>
          <p14:tracePt t="78175" x="2463800" y="4940300"/>
          <p14:tracePt t="78191" x="2368550" y="4927600"/>
          <p14:tracePt t="78208" x="2216150" y="4895850"/>
          <p14:tracePt t="78225" x="2051050" y="4870450"/>
          <p14:tracePt t="78225" x="1949450" y="4870450"/>
          <p14:tracePt t="78242" x="1765300" y="4870450"/>
          <p14:tracePt t="78258" x="1587500" y="4914900"/>
          <p14:tracePt t="78275" x="1441450" y="4978400"/>
          <p14:tracePt t="78292" x="1320800" y="5080000"/>
          <p14:tracePt t="78308" x="1250950" y="5149850"/>
          <p14:tracePt t="78325" x="1225550" y="5207000"/>
          <p14:tracePt t="78342" x="1212850" y="5245100"/>
          <p14:tracePt t="78358" x="1212850" y="5257800"/>
          <p14:tracePt t="78394" x="1212850" y="5264150"/>
          <p14:tracePt t="78395" x="1212850" y="5283200"/>
          <p14:tracePt t="78408" x="1244600" y="5302250"/>
          <p14:tracePt t="78425" x="1308100" y="5334000"/>
          <p14:tracePt t="78442" x="1492250" y="5403850"/>
          <p14:tracePt t="78459" x="1670050" y="5448300"/>
          <p14:tracePt t="78475" x="1898650" y="5486400"/>
          <p14:tracePt t="78492" x="2082800" y="5486400"/>
          <p14:tracePt t="78509" x="2216150" y="5486400"/>
          <p14:tracePt t="78526" x="2311400" y="5454650"/>
          <p14:tracePt t="78542" x="2362200" y="5422900"/>
          <p14:tracePt t="78559" x="2393950" y="5391150"/>
          <p14:tracePt t="78575" x="2419350" y="5353050"/>
          <p14:tracePt t="78592" x="2425700" y="5346700"/>
          <p14:tracePt t="78609" x="2425700" y="5327650"/>
          <p14:tracePt t="78625" x="2432050" y="5302250"/>
          <p14:tracePt t="78642" x="2432050" y="5289550"/>
          <p14:tracePt t="78659" x="2432050" y="5276850"/>
          <p14:tracePt t="78698" x="2432050" y="5270500"/>
          <p14:tracePt t="78698" x="2432050" y="5264150"/>
          <p14:tracePt t="78755" x="2432050" y="5257800"/>
          <p14:tracePt t="78770" x="2413000" y="5257800"/>
          <p14:tracePt t="78770" x="2400300" y="5245100"/>
          <p14:tracePt t="78794" x="2381250" y="5238750"/>
          <p14:tracePt t="78804" x="2362200" y="5238750"/>
          <p14:tracePt t="78811" x="2343150" y="5232400"/>
          <p14:tracePt t="78826" x="2330450" y="5232400"/>
          <p14:tracePt t="78827" x="2292350" y="5232400"/>
          <p14:tracePt t="78842" x="2260600" y="5232400"/>
          <p14:tracePt t="78860" x="2228850" y="5232400"/>
          <p14:tracePt t="78876" x="2178050" y="5238750"/>
          <p14:tracePt t="78893" x="2127250" y="5257800"/>
          <p14:tracePt t="78909" x="2032000" y="5295900"/>
          <p14:tracePt t="78926" x="1955800" y="5340350"/>
          <p14:tracePt t="78943" x="1905000" y="5372100"/>
          <p14:tracePt t="78959" x="1866900" y="5403850"/>
          <p14:tracePt t="78976" x="1866900" y="5410200"/>
          <p14:tracePt t="78993" x="1847850" y="5422900"/>
          <p14:tracePt t="79314" x="1854200" y="5422900"/>
          <p14:tracePt t="79322" x="1860550" y="5422900"/>
          <p14:tracePt t="79338" x="1866900" y="5422900"/>
          <p14:tracePt t="79347" x="1879600" y="5422900"/>
          <p14:tracePt t="79360" x="1885950" y="5422900"/>
          <p14:tracePt t="79360" x="1898650" y="5422900"/>
          <p14:tracePt t="79376" x="1905000" y="5422900"/>
          <p14:tracePt t="79377" x="1917700" y="5422900"/>
          <p14:tracePt t="79377" x="1924050" y="5422900"/>
          <p14:tracePt t="79425" x="1930400" y="5422900"/>
          <p14:tracePt t="79602" x="1943100" y="5422900"/>
          <p14:tracePt t="79618" x="1955800" y="5422900"/>
          <p14:tracePt t="79627" x="1981200" y="5422900"/>
          <p14:tracePt t="79643" x="1987550" y="5422900"/>
          <p14:tracePt t="79644" x="2025650" y="5422900"/>
          <p14:tracePt t="79661" x="2051050" y="5422900"/>
          <p14:tracePt t="79677" x="2063750" y="5422900"/>
          <p14:tracePt t="79694" x="2076450" y="5422900"/>
          <p14:tracePt t="79710" x="2082800" y="5422900"/>
          <p14:tracePt t="79746" x="2089150" y="5422900"/>
          <p14:tracePt t="79771" x="2095500" y="5422900"/>
          <p14:tracePt t="79771" x="2101850" y="5422900"/>
          <p14:tracePt t="79794" x="2114550" y="5422900"/>
          <p14:tracePt t="79803" x="2120900" y="5422900"/>
          <p14:tracePt t="79810" x="2127250" y="5422900"/>
          <p14:tracePt t="79811" x="2146300" y="5422900"/>
          <p14:tracePt t="79914" x="2152650" y="5422900"/>
          <p14:tracePt t="79931" x="2159000" y="5422900"/>
          <p14:tracePt t="79946" x="2165350" y="5422900"/>
          <p14:tracePt t="80042" x="2165350" y="5416550"/>
          <p14:tracePt t="80050" x="2165350" y="5410200"/>
          <p14:tracePt t="80061" x="2165350" y="5403850"/>
          <p14:tracePt t="80061" x="2165350" y="5391150"/>
          <p14:tracePt t="80078" x="2165350" y="5359400"/>
          <p14:tracePt t="80095" x="2165350" y="5346700"/>
          <p14:tracePt t="80111" x="2165350" y="5314950"/>
          <p14:tracePt t="80128" x="2152650" y="5257800"/>
          <p14:tracePt t="80144" x="2139950" y="5226050"/>
          <p14:tracePt t="80161" x="2120900" y="5181600"/>
          <p14:tracePt t="80178" x="2114550" y="5175250"/>
          <p14:tracePt t="80195" x="2108200" y="5156200"/>
          <p14:tracePt t="80212" x="2089150" y="5137150"/>
          <p14:tracePt t="80228" x="2076450" y="5130800"/>
          <p14:tracePt t="80245" x="2076450" y="5124450"/>
          <p14:tracePt t="80283" x="2070100" y="5118100"/>
          <p14:tracePt t="80291" x="2063750" y="5118100"/>
          <p14:tracePt t="80296" x="2063750" y="5111750"/>
          <p14:tracePt t="80311" x="2063750" y="5092700"/>
          <p14:tracePt t="80328" x="2063750" y="5060950"/>
          <p14:tracePt t="80345" x="2063750" y="4978400"/>
          <p14:tracePt t="80362" x="2063750" y="4908550"/>
          <p14:tracePt t="80379" x="2082800" y="4787900"/>
          <p14:tracePt t="80395" x="2127250" y="4686300"/>
          <p14:tracePt t="80412" x="2146300" y="4616450"/>
          <p14:tracePt t="80428" x="2190750" y="4546600"/>
          <p14:tracePt t="80445" x="2241550" y="4476750"/>
          <p14:tracePt t="80462" x="2273300" y="4425950"/>
          <p14:tracePt t="80479" x="2286000" y="4413250"/>
          <p14:tracePt t="80495" x="2298700" y="4381500"/>
          <p14:tracePt t="80512" x="2298700" y="4375150"/>
          <p14:tracePt t="80546" x="2298700" y="4368800"/>
          <p14:tracePt t="80547" x="2298700" y="4362450"/>
          <p14:tracePt t="80619" x="2298700" y="4356100"/>
          <p14:tracePt t="80626" x="2298700" y="4349750"/>
          <p14:tracePt t="80635" x="2292350" y="4343400"/>
          <p14:tracePt t="80643" x="2279650" y="4337050"/>
          <p14:tracePt t="80650" x="2266950" y="4324350"/>
          <p14:tracePt t="80662" x="2247900" y="4311650"/>
          <p14:tracePt t="80679" x="2222500" y="4286250"/>
          <p14:tracePt t="80695" x="2209800" y="4273550"/>
          <p14:tracePt t="80695" x="2197100" y="4260850"/>
          <p14:tracePt t="80714" x="2184400" y="4248150"/>
          <p14:tracePt t="80729" x="2171700" y="4229100"/>
          <p14:tracePt t="80746" x="2146300" y="4171950"/>
          <p14:tracePt t="80762" x="2114550" y="4133850"/>
          <p14:tracePt t="80779" x="2070100" y="4076700"/>
          <p14:tracePt t="80796" x="2032000" y="4038600"/>
          <p14:tracePt t="80813" x="2006600" y="4013200"/>
          <p14:tracePt t="80829" x="1993900" y="3981450"/>
          <p14:tracePt t="80846" x="1987550" y="3949700"/>
          <p14:tracePt t="80863" x="1981200" y="3937000"/>
          <p14:tracePt t="80880" x="1981200" y="3924300"/>
          <p14:tracePt t="80896" x="1974850" y="3911600"/>
          <p14:tracePt t="80913" x="1968500" y="3892550"/>
          <p14:tracePt t="80929" x="1955800" y="3860800"/>
          <p14:tracePt t="80946" x="1943100" y="3841750"/>
          <p14:tracePt t="80963" x="1930400" y="3829050"/>
          <p14:tracePt t="80979" x="1924050" y="3816350"/>
          <p14:tracePt t="80997" x="1911350" y="3790950"/>
          <p14:tracePt t="81014" x="1892300" y="3765550"/>
          <p14:tracePt t="81031" x="1860550" y="3733800"/>
          <p14:tracePt t="81047" x="1828800" y="3689350"/>
          <p14:tracePt t="81064" x="1803400" y="3663950"/>
          <p14:tracePt t="81080" x="1790700" y="3644900"/>
          <p14:tracePt t="81097" x="1771650" y="3625850"/>
          <p14:tracePt t="81114" x="1752600" y="3600450"/>
          <p14:tracePt t="81148" x="1739900" y="3581400"/>
          <p14:tracePt t="81148" x="1727200" y="3568700"/>
          <p14:tracePt t="81164" x="1720850" y="3556000"/>
          <p14:tracePt t="81181" x="1708150" y="3543300"/>
          <p14:tracePt t="81197" x="1701800" y="3530600"/>
          <p14:tracePt t="81214" x="1695450" y="3505200"/>
          <p14:tracePt t="81231" x="1689100" y="3492500"/>
          <p14:tracePt t="81247" x="1670050" y="3460750"/>
          <p14:tracePt t="81264" x="1663700" y="3454400"/>
          <p14:tracePt t="81281" x="1651000" y="3416300"/>
          <p14:tracePt t="81323" x="1651000" y="3409950"/>
          <p14:tracePt t="81387" x="1651000" y="3403600"/>
          <p14:tracePt t="81395" x="1651000" y="3397250"/>
          <p14:tracePt t="81412" x="1651000" y="3390900"/>
          <p14:tracePt t="81420" x="1670050" y="3378200"/>
          <p14:tracePt t="81432" x="1670050" y="3371850"/>
          <p14:tracePt t="81447" x="1670050" y="3365500"/>
          <p14:tracePt t="81448" x="1676400" y="3359150"/>
          <p14:tracePt t="81464" x="1676400" y="3352800"/>
          <p14:tracePt t="81481" x="1682750" y="3333750"/>
          <p14:tracePt t="81498" x="1682750" y="3321050"/>
          <p14:tracePt t="81515" x="1682750" y="3295650"/>
          <p14:tracePt t="81531" x="1682750" y="3263900"/>
          <p14:tracePt t="81548" x="1657350" y="3232150"/>
          <p14:tracePt t="81565" x="1638300" y="3219450"/>
          <p14:tracePt t="81581" x="1600200" y="3200400"/>
          <p14:tracePt t="81598" x="1568450" y="3187700"/>
          <p14:tracePt t="81615" x="1555750" y="3187700"/>
          <p14:tracePt t="81631" x="1549400" y="3181350"/>
          <p14:tracePt t="81648" x="1530350" y="3181350"/>
          <p14:tracePt t="81665" x="1517650" y="3175000"/>
          <p14:tracePt t="81681" x="1504950" y="3175000"/>
          <p14:tracePt t="81698" x="1479550" y="3168650"/>
          <p14:tracePt t="81948" x="1492250" y="3168650"/>
          <p14:tracePt t="81964" x="1498600" y="3168650"/>
          <p14:tracePt t="81980" x="1511300" y="3168650"/>
          <p14:tracePt t="81991" x="1530350" y="3168650"/>
          <p14:tracePt t="81998" x="1536700" y="3168650"/>
          <p14:tracePt t="81999" x="1555750" y="3168650"/>
          <p14:tracePt t="82015" x="1581150" y="3175000"/>
          <p14:tracePt t="82032" x="1612900" y="3181350"/>
          <p14:tracePt t="82049" x="1638300" y="3187700"/>
          <p14:tracePt t="82065" x="1708150" y="3194050"/>
          <p14:tracePt t="82082" x="1739900" y="3200400"/>
          <p14:tracePt t="82099" x="1822450" y="3213100"/>
          <p14:tracePt t="82116" x="1860550" y="3219450"/>
          <p14:tracePt t="82132" x="1873250" y="3219450"/>
          <p14:tracePt t="82180" x="1885950" y="3225800"/>
          <p14:tracePt t="82188" x="1892300" y="3225800"/>
          <p14:tracePt t="82199" x="1898650" y="3225800"/>
          <p14:tracePt t="82199" x="1917700" y="3225800"/>
          <p14:tracePt t="82216" x="1949450" y="3232150"/>
          <p14:tracePt t="82232" x="1968500" y="3244850"/>
          <p14:tracePt t="82249" x="1987550" y="3244850"/>
          <p14:tracePt t="82266" x="2000250" y="3244850"/>
          <p14:tracePt t="82282" x="2006600" y="3244850"/>
          <p14:tracePt t="82299" x="2025650" y="3244850"/>
          <p14:tracePt t="82316" x="2051050" y="3244850"/>
          <p14:tracePt t="82364" x="2057400" y="3244850"/>
          <p14:tracePt t="82371" x="2063750" y="3244850"/>
          <p14:tracePt t="82382" x="2070100" y="3244850"/>
          <p14:tracePt t="82383" x="2114550" y="3251200"/>
          <p14:tracePt t="82399" x="2133600" y="3251200"/>
          <p14:tracePt t="82416" x="2165350" y="3251200"/>
          <p14:tracePt t="82452" x="2178050" y="3251200"/>
          <p14:tracePt t="82468" x="2184400" y="3251200"/>
          <p14:tracePt t="82483" x="2190750" y="3251200"/>
          <p14:tracePt t="82596" x="2197100" y="3257550"/>
          <p14:tracePt t="82604" x="2197100" y="3263900"/>
          <p14:tracePt t="82616" x="2190750" y="3263900"/>
          <p14:tracePt t="82617" x="2133600" y="3263900"/>
          <p14:tracePt t="82633" x="2025650" y="3263900"/>
          <p14:tracePt t="82650" x="1873250" y="3263900"/>
          <p14:tracePt t="82666" x="1701800" y="3251200"/>
          <p14:tracePt t="82683" x="1498600" y="3200400"/>
          <p14:tracePt t="82701" x="1473200" y="3187700"/>
          <p14:tracePt t="82717" x="1460500" y="3181350"/>
          <p14:tracePt t="82734" x="1447800" y="3181350"/>
          <p14:tracePt t="82772" x="1441450" y="3175000"/>
          <p14:tracePt t="82924" x="1447800" y="3175000"/>
          <p14:tracePt t="82932" x="1460500" y="3175000"/>
          <p14:tracePt t="82940" x="1504950" y="3175000"/>
          <p14:tracePt t="82950" x="1574800" y="3175000"/>
          <p14:tracePt t="82967" x="1682750" y="3194050"/>
          <p14:tracePt t="82984" x="1809750" y="3213100"/>
          <p14:tracePt t="83000" x="1930400" y="3225800"/>
          <p14:tracePt t="83017" x="2000250" y="3244850"/>
          <p14:tracePt t="83034" x="2012950" y="3244850"/>
          <p14:tracePt t="83050" x="2032000" y="3244850"/>
          <p14:tracePt t="83067" x="2044700" y="3251200"/>
          <p14:tracePt t="83084" x="2051050" y="3251200"/>
          <p14:tracePt t="83268" x="2057400" y="3251200"/>
          <p14:tracePt t="83644" x="2063750" y="3257550"/>
          <p14:tracePt t="83651" x="2070100" y="3257550"/>
          <p14:tracePt t="83668" x="2082800" y="3257550"/>
          <p14:tracePt t="83668" x="2089150" y="3257550"/>
          <p14:tracePt t="83694" x="2095500" y="3257550"/>
          <p14:tracePt t="83695" x="2101850" y="3257550"/>
          <p14:tracePt t="83701" x="2108200" y="3257550"/>
          <p14:tracePt t="83718" x="2120900" y="3257550"/>
          <p14:tracePt t="83735" x="2127250" y="3263900"/>
          <p14:tracePt t="83751" x="2133600" y="3270250"/>
          <p14:tracePt t="83768" x="2152650" y="3270250"/>
          <p14:tracePt t="83785" x="2171700" y="3276600"/>
          <p14:tracePt t="83802" x="2184400" y="3282950"/>
          <p14:tracePt t="83818" x="2197100" y="3289300"/>
          <p14:tracePt t="83835" x="2222500" y="3295650"/>
          <p14:tracePt t="83852" x="2247900" y="3302000"/>
          <p14:tracePt t="83868" x="2279650" y="3314700"/>
          <p14:tracePt t="83885" x="2311400" y="3327400"/>
          <p14:tracePt t="83902" x="2317750" y="3327400"/>
          <p14:tracePt t="83919" x="2330450" y="3333750"/>
          <p14:tracePt t="83935" x="2336800" y="3340100"/>
          <p14:tracePt t="83952" x="2343150" y="3340100"/>
          <p14:tracePt t="83968" x="2362200" y="3346450"/>
          <p14:tracePt t="83985" x="2374900" y="3352800"/>
          <p14:tracePt t="84002" x="2393950" y="3359150"/>
          <p14:tracePt t="84019" x="2419350" y="3365500"/>
          <p14:tracePt t="84060" x="2419350" y="3371850"/>
          <p14:tracePt t="84099" x="2425700" y="3371850"/>
          <p14:tracePt t="84220" x="2438400" y="3371850"/>
          <p14:tracePt t="84380" x="2444750" y="3371850"/>
          <p14:tracePt t="84652" x="2451100" y="3371850"/>
          <p14:tracePt t="84656" x="2451100" y="3378200"/>
          <p14:tracePt t="84663" x="2451100" y="3390900"/>
          <p14:tracePt t="84670" x="2451100" y="3435350"/>
          <p14:tracePt t="84686" x="2451100" y="3486150"/>
          <p14:tracePt t="84703" x="2432050" y="3587750"/>
          <p14:tracePt t="84720" x="2425700" y="3727450"/>
          <p14:tracePt t="84736" x="2425700" y="3924300"/>
          <p14:tracePt t="84753" x="2393950" y="4197350"/>
          <p14:tracePt t="84770" x="2374900" y="4495800"/>
          <p14:tracePt t="84787" x="2343150" y="4737100"/>
          <p14:tracePt t="84803" x="2311400" y="4959350"/>
          <p14:tracePt t="84820" x="2298700" y="5010150"/>
          <p14:tracePt t="84837" x="2292350" y="5041900"/>
          <p14:tracePt t="84853" x="2292350" y="5060950"/>
          <p14:tracePt t="84870" x="2279650" y="5080000"/>
          <p14:tracePt t="84887" x="2279650" y="5092700"/>
          <p14:tracePt t="84903" x="2279650" y="5111750"/>
          <p14:tracePt t="84920" x="2273300" y="5168900"/>
          <p14:tracePt t="84937" x="2260600" y="5238750"/>
          <p14:tracePt t="84953" x="2241550" y="5359400"/>
          <p14:tracePt t="84970" x="2209800" y="5505450"/>
          <p14:tracePt t="84987" x="2184400" y="5670550"/>
          <p14:tracePt t="85004" x="2178050" y="5715000"/>
          <p14:tracePt t="85020" x="2178050" y="5740400"/>
          <p14:tracePt t="85037" x="2178050" y="5746750"/>
          <p14:tracePt t="85054" x="2178050" y="5753100"/>
          <p14:tracePt t="85070" x="2171700" y="5765800"/>
          <p14:tracePt t="85087" x="2171700" y="5791200"/>
          <p14:tracePt t="85104" x="2171700" y="5829300"/>
          <p14:tracePt t="85120" x="2159000" y="5880100"/>
          <p14:tracePt t="85137" x="2159000" y="5924550"/>
          <p14:tracePt t="85154" x="2159000" y="6007100"/>
          <p14:tracePt t="85170" x="2159000" y="6096000"/>
          <p14:tracePt t="85170" x="2152650" y="6153150"/>
          <p14:tracePt t="85188" x="2152650" y="6184900"/>
          <p14:tracePt t="85205" x="2152650" y="6191250"/>
          <p14:tracePt t="85220" x="2152650" y="6197600"/>
          <p14:tracePt t="85339" x="2159000" y="6197600"/>
          <p14:tracePt t="85353" x="2178050" y="6197600"/>
          <p14:tracePt t="85372" x="2184400" y="6191250"/>
          <p14:tracePt t="85372" x="2190750" y="6191250"/>
          <p14:tracePt t="85388" x="2197100" y="6191250"/>
          <p14:tracePt t="85404" x="2203450" y="6184900"/>
          <p14:tracePt t="85421" x="2209800" y="6178550"/>
          <p14:tracePt t="85437" x="2216150" y="6178550"/>
          <p14:tracePt t="85455" x="2222500" y="6178550"/>
          <p14:tracePt t="85471" x="2235200" y="6165850"/>
          <p14:tracePt t="85488" x="2254250" y="6159500"/>
          <p14:tracePt t="85504" x="2279650" y="6140450"/>
          <p14:tracePt t="85521" x="2305050" y="6127750"/>
          <p14:tracePt t="85538" x="2317750" y="6121400"/>
          <p14:tracePt t="85554" x="2330450" y="6115050"/>
          <p14:tracePt t="85659" x="2336800" y="6115050"/>
          <p14:tracePt t="85733" x="2343150" y="6115050"/>
          <p14:tracePt t="85740" x="2362200" y="6115050"/>
          <p14:tracePt t="85755" x="2368550" y="6115050"/>
          <p14:tracePt t="85756" x="2381250" y="6115050"/>
          <p14:tracePt t="85772" x="2400300" y="6115050"/>
          <p14:tracePt t="85811" x="2406650" y="6115050"/>
          <p14:tracePt t="85820" x="2413000" y="6121400"/>
          <p14:tracePt t="85828" x="2419350" y="6134100"/>
          <p14:tracePt t="85840" x="2425700" y="6134100"/>
          <p14:tracePt t="85855" x="2444750" y="6134100"/>
          <p14:tracePt t="85872" x="2451100" y="6134100"/>
          <p14:tracePt t="85888" x="2463800" y="6134100"/>
          <p14:tracePt t="85905" x="2476500" y="6140450"/>
          <p14:tracePt t="85922" x="2489200" y="6146800"/>
          <p14:tracePt t="85938" x="2495550" y="6146800"/>
          <p14:tracePt t="85980" x="2501900" y="6146800"/>
          <p14:tracePt t="85989" x="2508250" y="6146800"/>
          <p14:tracePt t="86005" x="2520950" y="6146800"/>
          <p14:tracePt t="86083" x="2527300" y="6146800"/>
          <p14:tracePt t="86092" x="2533650" y="6146800"/>
          <p14:tracePt t="86123" x="2540000" y="6146800"/>
          <p14:tracePt t="86156" x="2546350" y="6146800"/>
          <p14:tracePt t="86228" x="2552700" y="6146800"/>
          <p14:tracePt t="86251" x="2559050" y="6146800"/>
          <p14:tracePt t="86257" x="2571750" y="6146800"/>
          <p14:tracePt t="86276" x="2578100" y="6146800"/>
          <p14:tracePt t="86285" x="2584450" y="6146800"/>
          <p14:tracePt t="86289" x="2597150" y="6146800"/>
          <p14:tracePt t="86305" x="2609850" y="6134100"/>
          <p14:tracePt t="86322" x="2622550" y="6134100"/>
          <p14:tracePt t="86339" x="2635250" y="6121400"/>
          <p14:tracePt t="86356" x="2654300" y="6115050"/>
          <p14:tracePt t="86411" x="2660650" y="6108700"/>
          <p14:tracePt t="86444" x="2667000" y="6102350"/>
          <p14:tracePt t="87427" x="2673350" y="6102350"/>
          <p14:tracePt t="87467" x="2679700" y="6102350"/>
          <p14:tracePt t="87531" x="2686050" y="6102350"/>
          <p14:tracePt t="87620" x="2692400" y="6102350"/>
          <p14:tracePt t="87659" x="2698750" y="6102350"/>
          <p14:tracePt t="87666" x="2705100" y="6102350"/>
          <p14:tracePt t="87947" x="2711450" y="6102350"/>
          <p14:tracePt t="88139" x="2717800" y="6102350"/>
          <p14:tracePt t="88163" x="2724150" y="6102350"/>
          <p14:tracePt t="89497" x="0" y="0"/>
        </p14:tracePtLst>
        <p14:tracePtLst>
          <p14:tracePt t="92113" x="8147050" y="1270000"/>
          <p14:tracePt t="92133" x="8147050" y="1257300"/>
          <p14:tracePt t="92156" x="8147050" y="1244600"/>
          <p14:tracePt t="92164" x="8153400" y="1231900"/>
          <p14:tracePt t="92180" x="8153400" y="1225550"/>
          <p14:tracePt t="92188" x="8153400" y="1200150"/>
          <p14:tracePt t="92198" x="8153400" y="1181100"/>
          <p14:tracePt t="92232" x="8153400" y="1143000"/>
          <p14:tracePt t="92236" x="8153400" y="1117600"/>
          <p14:tracePt t="92252" x="8153400" y="1079500"/>
          <p14:tracePt t="92265" x="8147050" y="1041400"/>
          <p14:tracePt t="92284" x="8121650" y="984250"/>
          <p14:tracePt t="92300" x="8102600" y="946150"/>
          <p14:tracePt t="92316" x="8077200" y="908050"/>
          <p14:tracePt t="92340" x="8064500" y="895350"/>
          <p14:tracePt t="92356" x="8045450" y="869950"/>
          <p14:tracePt t="92372" x="8013700" y="831850"/>
          <p14:tracePt t="92388" x="7994650" y="800100"/>
          <p14:tracePt t="92404" x="7962900" y="768350"/>
          <p14:tracePt t="92420" x="7924800" y="723900"/>
          <p14:tracePt t="92436" x="7893050" y="685800"/>
          <p14:tracePt t="92452" x="7861300" y="654050"/>
          <p14:tracePt t="92466" x="7823200" y="622300"/>
          <p14:tracePt t="92485" x="7772400" y="571500"/>
          <p14:tracePt t="92485" x="7759700" y="558800"/>
          <p14:tracePt t="92500" x="7702550" y="520700"/>
          <p14:tracePt t="92524" x="7664450" y="488950"/>
          <p14:tracePt t="92533" x="7613650" y="444500"/>
          <p14:tracePt t="92550" x="7562850" y="400050"/>
          <p14:tracePt t="92566" x="7518400" y="374650"/>
          <p14:tracePt t="92583" x="7461250" y="330200"/>
          <p14:tracePt t="92599" x="7423150" y="317500"/>
          <p14:tracePt t="92616" x="7391400" y="304800"/>
          <p14:tracePt t="92633" x="7372350" y="298450"/>
          <p14:tracePt t="92649" x="7334250" y="279400"/>
          <p14:tracePt t="92666" x="7308850" y="273050"/>
          <p14:tracePt t="92683" x="7258050" y="260350"/>
          <p14:tracePt t="92700" x="7213600" y="241300"/>
          <p14:tracePt t="92716" x="7194550" y="241300"/>
          <p14:tracePt t="92733" x="7162800" y="241300"/>
          <p14:tracePt t="92750" x="7143750" y="234950"/>
          <p14:tracePt t="92766" x="7124700" y="234950"/>
          <p14:tracePt t="92783" x="7092950" y="234950"/>
          <p14:tracePt t="92800" x="7073900" y="234950"/>
          <p14:tracePt t="92816" x="7048500" y="234950"/>
          <p14:tracePt t="92833" x="7004050" y="247650"/>
          <p14:tracePt t="92850" x="6959600" y="266700"/>
          <p14:tracePt t="92866" x="6896100" y="292100"/>
          <p14:tracePt t="92883" x="6813550" y="355600"/>
          <p14:tracePt t="92900" x="6769100" y="393700"/>
          <p14:tracePt t="92917" x="6724650" y="444500"/>
          <p14:tracePt t="92933" x="6699250" y="514350"/>
          <p14:tracePt t="92950" x="6680200" y="558800"/>
          <p14:tracePt t="92967" x="6673850" y="590550"/>
          <p14:tracePt t="92983" x="6673850" y="609600"/>
          <p14:tracePt t="93000" x="6673850" y="628650"/>
          <p14:tracePt t="93044" x="6673850" y="641350"/>
          <p14:tracePt t="93052" x="6680200" y="647700"/>
          <p14:tracePt t="93052" x="6686550" y="666750"/>
          <p14:tracePt t="93068" x="6692900" y="673100"/>
          <p14:tracePt t="93068" x="6718300" y="698500"/>
          <p14:tracePt t="93083" x="6819900" y="749300"/>
          <p14:tracePt t="93101" x="6927850" y="793750"/>
          <p14:tracePt t="93117" x="7004050" y="812800"/>
          <p14:tracePt t="93134" x="7131050" y="838200"/>
          <p14:tracePt t="93150" x="7264400" y="863600"/>
          <p14:tracePt t="93167" x="7385050" y="882650"/>
          <p14:tracePt t="93184" x="7486650" y="882650"/>
          <p14:tracePt t="93200" x="7543800" y="882650"/>
          <p14:tracePt t="93217" x="7600950" y="882650"/>
          <p14:tracePt t="93234" x="7632700" y="882650"/>
          <p14:tracePt t="93250" x="7683500" y="882650"/>
          <p14:tracePt t="93267" x="7727950" y="876300"/>
          <p14:tracePt t="93267" x="7740650" y="869950"/>
          <p14:tracePt t="93284" x="7753350" y="844550"/>
          <p14:tracePt t="93300" x="7753350" y="806450"/>
          <p14:tracePt t="93317" x="7759700" y="762000"/>
          <p14:tracePt t="93334" x="7766050" y="711200"/>
          <p14:tracePt t="93350" x="7766050" y="666750"/>
          <p14:tracePt t="93367" x="7766050" y="609600"/>
          <p14:tracePt t="93384" x="7759700" y="584200"/>
          <p14:tracePt t="93401" x="7721600" y="539750"/>
          <p14:tracePt t="93417" x="7670800" y="463550"/>
          <p14:tracePt t="93434" x="7594600" y="400050"/>
          <p14:tracePt t="93451" x="7499350" y="323850"/>
          <p14:tracePt t="93467" x="7378700" y="266700"/>
          <p14:tracePt t="93485" x="7283450" y="228600"/>
          <p14:tracePt t="93501" x="7251700" y="222250"/>
          <p14:tracePt t="93517" x="7219950" y="209550"/>
          <p14:tracePt t="93534" x="7188200" y="209550"/>
          <p14:tracePt t="93551" x="7150100" y="209550"/>
          <p14:tracePt t="93568" x="7118350" y="209550"/>
          <p14:tracePt t="93584" x="7092950" y="209550"/>
          <p14:tracePt t="93601" x="7035800" y="209550"/>
          <p14:tracePt t="93617" x="6978650" y="215900"/>
          <p14:tracePt t="93634" x="6902450" y="260350"/>
          <p14:tracePt t="93651" x="6838950" y="292100"/>
          <p14:tracePt t="93668" x="6756400" y="361950"/>
          <p14:tracePt t="93685" x="6711950" y="406400"/>
          <p14:tracePt t="93701" x="6686550" y="457200"/>
          <p14:tracePt t="93718" x="6673850" y="488950"/>
          <p14:tracePt t="93735" x="6667500" y="527050"/>
          <p14:tracePt t="93751" x="6667500" y="546100"/>
          <p14:tracePt t="93768" x="6667500" y="571500"/>
          <p14:tracePt t="93785" x="6667500" y="577850"/>
          <p14:tracePt t="93801" x="6667500" y="590550"/>
          <p14:tracePt t="93818" x="6686550" y="609600"/>
          <p14:tracePt t="93835" x="6750050" y="622300"/>
          <p14:tracePt t="93852" x="6889750" y="654050"/>
          <p14:tracePt t="93868" x="6991350" y="679450"/>
          <p14:tracePt t="93885" x="7099300" y="685800"/>
          <p14:tracePt t="93901" x="7200900" y="685800"/>
          <p14:tracePt t="93918" x="7302500" y="685800"/>
          <p14:tracePt t="93935" x="7378700" y="673100"/>
          <p14:tracePt t="93952" x="7423150" y="654050"/>
          <p14:tracePt t="93968" x="7467600" y="622300"/>
          <p14:tracePt t="93985" x="7499350" y="596900"/>
          <p14:tracePt t="94002" x="7524750" y="558800"/>
          <p14:tracePt t="94018" x="7537450" y="533400"/>
          <p14:tracePt t="94035" x="7543800" y="508000"/>
          <p14:tracePt t="94052" x="7550150" y="476250"/>
          <p14:tracePt t="94069" x="7550150" y="463550"/>
          <p14:tracePt t="94085" x="7550150" y="438150"/>
          <p14:tracePt t="94102" x="7550150" y="425450"/>
          <p14:tracePt t="94118" x="7550150" y="400050"/>
          <p14:tracePt t="94135" x="7524750" y="368300"/>
          <p14:tracePt t="94152" x="7512050" y="355600"/>
          <p14:tracePt t="94168" x="7467600" y="336550"/>
          <p14:tracePt t="94185" x="7410450" y="317500"/>
          <p14:tracePt t="94202" x="7340600" y="292100"/>
          <p14:tracePt t="94219" x="7283450" y="273050"/>
          <p14:tracePt t="94235" x="7194550" y="266700"/>
          <p14:tracePt t="94252" x="7124700" y="266700"/>
          <p14:tracePt t="94269" x="7067550" y="266700"/>
          <p14:tracePt t="94285" x="7010400" y="266700"/>
          <p14:tracePt t="94302" x="6965950" y="279400"/>
          <p14:tracePt t="94319" x="6940550" y="292100"/>
          <p14:tracePt t="94335" x="6927850" y="298450"/>
          <p14:tracePt t="94352" x="6902450" y="317500"/>
          <p14:tracePt t="94369" x="6896100" y="349250"/>
          <p14:tracePt t="94386" x="6883400" y="406400"/>
          <p14:tracePt t="94402" x="6877050" y="444500"/>
          <p14:tracePt t="94419" x="6877050" y="482600"/>
          <p14:tracePt t="94419" x="6877050" y="501650"/>
          <p14:tracePt t="94436" x="6877050" y="514350"/>
          <p14:tracePt t="94476" x="6877050" y="527050"/>
          <p14:tracePt t="94517" x="6877050" y="533400"/>
          <p14:tracePt t="94524" x="6883400" y="533400"/>
          <p14:tracePt t="94536" x="6902450" y="539750"/>
          <p14:tracePt t="94536" x="6953250" y="539750"/>
          <p14:tracePt t="94552" x="7016750" y="539750"/>
          <p14:tracePt t="94569" x="7073900" y="539750"/>
          <p14:tracePt t="94586" x="7112000" y="533400"/>
          <p14:tracePt t="94603" x="7137400" y="488950"/>
          <p14:tracePt t="94619" x="7162800" y="431800"/>
          <p14:tracePt t="94636" x="7188200" y="336550"/>
          <p14:tracePt t="94653" x="7194550" y="292100"/>
          <p14:tracePt t="94670" x="7200900" y="266700"/>
          <p14:tracePt t="94686" x="7200900" y="228600"/>
          <p14:tracePt t="94703" x="7207250" y="222250"/>
          <p14:tracePt t="94720" x="7207250" y="215900"/>
          <p14:tracePt t="94852" x="7200900" y="215900"/>
          <p14:tracePt t="94861" x="7181850" y="215900"/>
          <p14:tracePt t="94869" x="7175500" y="215900"/>
          <p14:tracePt t="94878" x="7169150" y="222250"/>
          <p14:tracePt t="94886" x="7143750" y="254000"/>
          <p14:tracePt t="94903" x="7118350" y="273050"/>
          <p14:tracePt t="94920" x="7112000" y="292100"/>
          <p14:tracePt t="94937" x="7099300" y="311150"/>
          <p14:tracePt t="94953" x="7092950" y="323850"/>
          <p14:tracePt t="94970" x="7086600" y="349250"/>
          <p14:tracePt t="94987" x="7086600" y="361950"/>
          <p14:tracePt t="95003" x="7080250" y="381000"/>
          <p14:tracePt t="95020" x="7067550" y="406400"/>
          <p14:tracePt t="95037" x="7067550" y="438150"/>
          <p14:tracePt t="95053" x="7067550" y="450850"/>
          <p14:tracePt t="95070" x="7067550" y="469900"/>
          <p14:tracePt t="95087" x="7067550" y="495300"/>
          <p14:tracePt t="95103" x="7067550" y="501650"/>
          <p14:tracePt t="95120" x="7067550" y="514350"/>
          <p14:tracePt t="95138" x="7067550" y="527050"/>
          <p14:tracePt t="95188" x="7067550" y="533400"/>
          <p14:tracePt t="95188" x="7067550" y="539750"/>
          <p14:tracePt t="95204" x="7067550" y="546100"/>
          <p14:tracePt t="95236" x="7067550" y="552450"/>
          <p14:tracePt t="95276" x="7067550" y="558800"/>
          <p14:tracePt t="95301" x="7067550" y="565150"/>
          <p14:tracePt t="95324" x="7067550" y="571500"/>
          <p14:tracePt t="95356" x="7067550" y="577850"/>
          <p14:tracePt t="95388" x="7067550" y="584200"/>
          <p14:tracePt t="95413" x="7073900" y="596900"/>
          <p14:tracePt t="95445" x="7080250" y="596900"/>
          <p14:tracePt t="95456" x="7099300" y="596900"/>
          <p14:tracePt t="95471" x="7118350" y="590550"/>
          <p14:tracePt t="95471" x="7143750" y="565150"/>
          <p14:tracePt t="95487" x="7181850" y="527050"/>
          <p14:tracePt t="95504" x="7207250" y="476250"/>
          <p14:tracePt t="95521" x="7213600" y="431800"/>
          <p14:tracePt t="95537" x="7239000" y="387350"/>
          <p14:tracePt t="95554" x="7239000" y="368300"/>
          <p14:tracePt t="95571" x="7239000" y="342900"/>
          <p14:tracePt t="95588" x="7239000" y="330200"/>
          <p14:tracePt t="95604" x="7239000" y="323850"/>
          <p14:tracePt t="95621" x="7239000" y="311150"/>
          <p14:tracePt t="95660" x="7239000" y="304800"/>
          <p14:tracePt t="95677" x="7239000" y="298450"/>
          <p14:tracePt t="95687" x="7239000" y="292100"/>
          <p14:tracePt t="95700" x="7232650" y="285750"/>
          <p14:tracePt t="95704" x="7207250" y="285750"/>
          <p14:tracePt t="95721" x="7169150" y="285750"/>
          <p14:tracePt t="95738" x="7124700" y="298450"/>
          <p14:tracePt t="95754" x="7099300" y="311150"/>
          <p14:tracePt t="95771" x="7080250" y="323850"/>
          <p14:tracePt t="95788" x="7054850" y="342900"/>
          <p14:tracePt t="95805" x="7048500" y="361950"/>
          <p14:tracePt t="95821" x="7042150" y="393700"/>
          <p14:tracePt t="95838" x="7035800" y="419100"/>
          <p14:tracePt t="95855" x="7029450" y="431800"/>
          <p14:tracePt t="95871" x="7029450" y="444500"/>
          <p14:tracePt t="95888" x="7029450" y="463550"/>
          <p14:tracePt t="95905" x="7035800" y="488950"/>
          <p14:tracePt t="95922" x="7061200" y="501650"/>
          <p14:tracePt t="95938" x="7099300" y="520700"/>
          <p14:tracePt t="95955" x="7150100" y="527050"/>
          <p14:tracePt t="95971" x="7207250" y="533400"/>
          <p14:tracePt t="95988" x="7245350" y="533400"/>
          <p14:tracePt t="96005" x="7296150" y="501650"/>
          <p14:tracePt t="96022" x="7308850" y="450850"/>
          <p14:tracePt t="96038" x="7334250" y="412750"/>
          <p14:tracePt t="96055" x="7353300" y="361950"/>
          <p14:tracePt t="96072" x="7359650" y="317500"/>
          <p14:tracePt t="96088" x="7359650" y="304800"/>
          <p14:tracePt t="96106" x="7359650" y="292100"/>
          <p14:tracePt t="96122" x="7359650" y="273050"/>
          <p14:tracePt t="96139" x="7359650" y="266700"/>
          <p14:tracePt t="96155" x="7359650" y="260350"/>
          <p14:tracePt t="96190" x="7353300" y="260350"/>
          <p14:tracePt t="96191" x="7315200" y="260350"/>
          <p14:tracePt t="96205" x="7258050" y="260350"/>
          <p14:tracePt t="96222" x="7188200" y="266700"/>
          <p14:tracePt t="96238" x="7137400" y="304800"/>
          <p14:tracePt t="96255" x="7092950" y="336550"/>
          <p14:tracePt t="96272" x="7054850" y="349250"/>
          <p14:tracePt t="96289" x="7035800" y="387350"/>
          <p14:tracePt t="96305" x="7016750" y="419100"/>
          <p14:tracePt t="96322" x="7016750" y="425450"/>
          <p14:tracePt t="96339" x="7010400" y="444500"/>
          <p14:tracePt t="96355" x="7010400" y="450850"/>
          <p14:tracePt t="96412" x="7010400" y="457200"/>
          <p14:tracePt t="96421" x="7010400" y="463550"/>
          <p14:tracePt t="96428" x="7023100" y="488950"/>
          <p14:tracePt t="96439" x="7054850" y="501650"/>
          <p14:tracePt t="96455" x="7067550" y="508000"/>
          <p14:tracePt t="96472" x="7073900" y="508000"/>
          <p14:tracePt t="96489" x="7086600" y="508000"/>
          <p14:tracePt t="96506" x="7099300" y="508000"/>
          <p14:tracePt t="96522" x="7105650" y="508000"/>
          <p14:tracePt t="96539" x="7112000" y="508000"/>
          <p14:tracePt t="96589" x="7124700" y="501650"/>
          <p14:tracePt t="96599" x="7131050" y="495300"/>
          <p14:tracePt t="96613" x="7131050" y="482600"/>
          <p14:tracePt t="96621" x="7131050" y="476250"/>
          <p14:tracePt t="96636" x="7137400" y="463550"/>
          <p14:tracePt t="96640" x="7143750" y="450850"/>
          <p14:tracePt t="96656" x="7150100" y="438150"/>
          <p14:tracePt t="96673" x="7162800" y="419100"/>
          <p14:tracePt t="96689" x="7162800" y="406400"/>
          <p14:tracePt t="96706" x="7162800" y="393700"/>
          <p14:tracePt t="96722" x="7169150" y="393700"/>
          <p14:tracePt t="96877" x="7169150" y="412750"/>
          <p14:tracePt t="96877" x="7169150" y="425450"/>
          <p14:tracePt t="96893" x="7169150" y="444500"/>
          <p14:tracePt t="96901" x="7169150" y="463550"/>
          <p14:tracePt t="96908" x="7169150" y="488950"/>
          <p14:tracePt t="96923" x="7169150" y="508000"/>
          <p14:tracePt t="96923" x="7162800" y="546100"/>
          <p14:tracePt t="96940" x="7156450" y="584200"/>
          <p14:tracePt t="96957" x="7150100" y="622300"/>
          <p14:tracePt t="96973" x="7150100" y="635000"/>
          <p14:tracePt t="96990" x="7150100" y="666750"/>
          <p14:tracePt t="97007" x="7150100" y="698500"/>
          <p14:tracePt t="97023" x="7150100" y="723900"/>
          <p14:tracePt t="97040" x="7150100" y="736600"/>
          <p14:tracePt t="97056" x="7150100" y="774700"/>
          <p14:tracePt t="97073" x="7150100" y="793750"/>
          <p14:tracePt t="97090" x="7150100" y="806450"/>
          <p14:tracePt t="97107" x="7150100" y="819150"/>
          <p14:tracePt t="97124" x="7150100" y="831850"/>
          <p14:tracePt t="97253" x="7150100" y="844550"/>
          <p14:tracePt t="97261" x="7150100" y="863600"/>
          <p14:tracePt t="97268" x="7150100" y="882650"/>
          <p14:tracePt t="97273" x="7150100" y="946150"/>
          <p14:tracePt t="97290" x="7162800" y="1022350"/>
          <p14:tracePt t="97307" x="7162800" y="1111250"/>
          <p14:tracePt t="97324" x="7162800" y="1250950"/>
          <p14:tracePt t="97341" x="7162800" y="1320800"/>
          <p14:tracePt t="97357" x="7162800" y="1339850"/>
          <p14:tracePt t="97374" x="7162800" y="1352550"/>
          <p14:tracePt t="97390" x="7169150" y="1352550"/>
          <p14:tracePt t="97407" x="7175500" y="1358900"/>
          <p14:tracePt t="97424" x="7175500" y="1365250"/>
          <p14:tracePt t="97440" x="7181850" y="1371600"/>
          <p14:tracePt t="97457" x="7188200" y="1371600"/>
          <p14:tracePt t="97474" x="7194550" y="1371600"/>
          <p14:tracePt t="97580" x="7207250" y="1371600"/>
          <p14:tracePt t="97597" x="7207250" y="1358900"/>
          <p14:tracePt t="97607" x="7200900" y="1352550"/>
          <p14:tracePt t="97608" x="7175500" y="1346200"/>
          <p14:tracePt t="97624" x="7150100" y="1346200"/>
          <p14:tracePt t="97641" x="7099300" y="1346200"/>
          <p14:tracePt t="97657" x="7080250" y="1346200"/>
          <p14:tracePt t="97674" x="7054850" y="1358900"/>
          <p14:tracePt t="97691" x="7042150" y="1384300"/>
          <p14:tracePt t="97708" x="7023100" y="1397000"/>
          <p14:tracePt t="97708" x="7023100" y="1416050"/>
          <p14:tracePt t="97725" x="7016750" y="1435100"/>
          <p14:tracePt t="97741" x="7010400" y="1460500"/>
          <p14:tracePt t="97758" x="6997700" y="1485900"/>
          <p14:tracePt t="97774" x="6997700" y="1498600"/>
          <p14:tracePt t="97792" x="6997700" y="1517650"/>
          <p14:tracePt t="97808" x="6997700" y="1530350"/>
          <p14:tracePt t="97825" x="7029450" y="1536700"/>
          <p14:tracePt t="97841" x="7086600" y="1536700"/>
          <p14:tracePt t="97858" x="7175500" y="1536700"/>
          <p14:tracePt t="97874" x="7258050" y="1511300"/>
          <p14:tracePt t="97891" x="7315200" y="1485900"/>
          <p14:tracePt t="97908" x="7353300" y="1454150"/>
          <p14:tracePt t="97925" x="7366000" y="1435100"/>
          <p14:tracePt t="97942" x="7378700" y="1390650"/>
          <p14:tracePt t="97958" x="7385050" y="1358900"/>
          <p14:tracePt t="97975" x="7397750" y="1314450"/>
          <p14:tracePt t="97991" x="7397750" y="1282700"/>
          <p14:tracePt t="98008" x="7397750" y="1263650"/>
          <p14:tracePt t="98053" x="7397750" y="1257300"/>
          <p14:tracePt t="98069" x="7397750" y="1250950"/>
          <p14:tracePt t="98077" x="7397750" y="1244600"/>
          <p14:tracePt t="98085" x="7372350" y="1244600"/>
          <p14:tracePt t="98092" x="7353300" y="1244600"/>
          <p14:tracePt t="98108" x="7283450" y="1244600"/>
          <p14:tracePt t="98126" x="7213600" y="1244600"/>
          <p14:tracePt t="98141" x="7150100" y="1263650"/>
          <p14:tracePt t="98158" x="7073900" y="1314450"/>
          <p14:tracePt t="98175" x="7004050" y="1377950"/>
          <p14:tracePt t="98192" x="6965950" y="1441450"/>
          <p14:tracePt t="98209" x="6946900" y="1479550"/>
          <p14:tracePt t="98225" x="6940550" y="1492250"/>
          <p14:tracePt t="98242" x="6934200" y="1511300"/>
          <p14:tracePt t="98317" x="6940550" y="1517650"/>
          <p14:tracePt t="98325" x="6972300" y="1517650"/>
          <p14:tracePt t="98342" x="6991350" y="1524000"/>
          <p14:tracePt t="98343" x="7086600" y="1524000"/>
          <p14:tracePt t="98359" x="7156450" y="1524000"/>
          <p14:tracePt t="98375" x="7232650" y="1524000"/>
          <p14:tracePt t="98392" x="7283450" y="1511300"/>
          <p14:tracePt t="98409" x="7308850" y="1492250"/>
          <p14:tracePt t="98425" x="7334250" y="1466850"/>
          <p14:tracePt t="98442" x="7353300" y="1441450"/>
          <p14:tracePt t="98459" x="7366000" y="1397000"/>
          <p14:tracePt t="98477" x="7372350" y="1358900"/>
          <p14:tracePt t="98494" x="7372350" y="1327150"/>
          <p14:tracePt t="98510" x="7372350" y="1308100"/>
          <p14:tracePt t="98527" x="7372350" y="1289050"/>
          <p14:tracePt t="98544" x="7372350" y="1270000"/>
          <p14:tracePt t="98560" x="7334250" y="1244600"/>
          <p14:tracePt t="98577" x="7289800" y="1238250"/>
          <p14:tracePt t="98593" x="7213600" y="1238250"/>
          <p14:tracePt t="98610" x="7156450" y="1238250"/>
          <p14:tracePt t="98627" x="7086600" y="1257300"/>
          <p14:tracePt t="98643" x="7029450" y="1295400"/>
          <p14:tracePt t="98660" x="7004050" y="1314450"/>
          <p14:tracePt t="98677" x="6978650" y="1365250"/>
          <p14:tracePt t="98694" x="6978650" y="1390650"/>
          <p14:tracePt t="98710" x="6972300" y="1435100"/>
          <p14:tracePt t="98727" x="6965950" y="1473200"/>
          <p14:tracePt t="98744" x="6965950" y="1485900"/>
          <p14:tracePt t="98760" x="6965950" y="1498600"/>
          <p14:tracePt t="98777" x="6985000" y="1504950"/>
          <p14:tracePt t="98794" x="7042150" y="1511300"/>
          <p14:tracePt t="98810" x="7143750" y="1511300"/>
          <p14:tracePt t="98827" x="7239000" y="1511300"/>
          <p14:tracePt t="98844" x="7321550" y="1511300"/>
          <p14:tracePt t="98860" x="7359650" y="1498600"/>
          <p14:tracePt t="98860" x="7372350" y="1485900"/>
          <p14:tracePt t="98878" x="7397750" y="1466850"/>
          <p14:tracePt t="98894" x="7410450" y="1435100"/>
          <p14:tracePt t="98911" x="7423150" y="1409700"/>
          <p14:tracePt t="98927" x="7423150" y="1377950"/>
          <p14:tracePt t="98944" x="7423150" y="1358900"/>
          <p14:tracePt t="98961" x="7423150" y="1352550"/>
          <p14:tracePt t="98977" x="7410450" y="1327150"/>
          <p14:tracePt t="98994" x="7353300" y="1308100"/>
          <p14:tracePt t="99011" x="7277100" y="1295400"/>
          <p14:tracePt t="99027" x="7181850" y="1295400"/>
          <p14:tracePt t="99044" x="7105650" y="1295400"/>
          <p14:tracePt t="99061" x="6985000" y="1320800"/>
          <p14:tracePt t="99078" x="6953250" y="1346200"/>
          <p14:tracePt t="99094" x="6921500" y="1390650"/>
          <p14:tracePt t="99111" x="6915150" y="1422400"/>
          <p14:tracePt t="99128" x="6915150" y="1447800"/>
          <p14:tracePt t="99145" x="6915150" y="1460500"/>
          <p14:tracePt t="99206" x="6915150" y="1466850"/>
          <p14:tracePt t="99214" x="6915150" y="1473200"/>
          <p14:tracePt t="99222" x="6940550" y="1479550"/>
          <p14:tracePt t="99230" x="7016750" y="1479550"/>
          <p14:tracePt t="99244" x="7105650" y="1479550"/>
          <p14:tracePt t="99261" x="7258050" y="1479550"/>
          <p14:tracePt t="99278" x="7296150" y="1479550"/>
          <p14:tracePt t="99295" x="7334250" y="1447800"/>
          <p14:tracePt t="99311" x="7346950" y="1441450"/>
          <p14:tracePt t="99328" x="7346950" y="1428750"/>
          <p14:tracePt t="99345" x="7346950" y="1422400"/>
          <p14:tracePt t="99361" x="7346950" y="1416050"/>
          <p14:tracePt t="99397" x="7346950" y="1409700"/>
          <p14:tracePt t="99413" x="7346950" y="1403350"/>
          <p14:tracePt t="99414" x="7346950" y="1390650"/>
          <p14:tracePt t="99428" x="7283450" y="1390650"/>
          <p14:tracePt t="99445" x="7131050" y="1390650"/>
          <p14:tracePt t="99462" x="7035800" y="1390650"/>
          <p14:tracePt t="99478" x="7004050" y="1390650"/>
          <p14:tracePt t="99495" x="6991350" y="1403350"/>
          <p14:tracePt t="99511" x="6985000" y="1416050"/>
          <p14:tracePt t="99566" x="6985000" y="1428750"/>
          <p14:tracePt t="99574" x="6985000" y="1435100"/>
          <p14:tracePt t="99589" x="6985000" y="1441450"/>
          <p14:tracePt t="99597" x="6985000" y="1454150"/>
          <p14:tracePt t="99614" x="6985000" y="1460500"/>
          <p14:tracePt t="99628" x="6985000" y="1466850"/>
          <p14:tracePt t="99646" x="6985000" y="1479550"/>
          <p14:tracePt t="99718" x="6985000" y="1492250"/>
          <p14:tracePt t="99749" x="6985000" y="1498600"/>
          <p14:tracePt t="99910" x="6985000" y="1511300"/>
          <p14:tracePt t="99918" x="6985000" y="1517650"/>
          <p14:tracePt t="99918" x="6985000" y="1524000"/>
          <p14:tracePt t="99941" x="6985000" y="1549400"/>
          <p14:tracePt t="99950" x="6985000" y="1562100"/>
          <p14:tracePt t="99962" x="6985000" y="1574800"/>
          <p14:tracePt t="99963" x="6985000" y="1600200"/>
          <p14:tracePt t="99979" x="6985000" y="1619250"/>
          <p14:tracePt t="99996" x="6985000" y="1651000"/>
          <p14:tracePt t="100012" x="6985000" y="1689100"/>
          <p14:tracePt t="100029" x="6978650" y="1739900"/>
          <p14:tracePt t="100046" x="6972300" y="1771650"/>
          <p14:tracePt t="100062" x="6965950" y="1822450"/>
          <p14:tracePt t="100079" x="6959600" y="1847850"/>
          <p14:tracePt t="100096" x="6946900" y="1885950"/>
          <p14:tracePt t="100113" x="6946900" y="1911350"/>
          <p14:tracePt t="100129" x="6940550" y="1943100"/>
          <p14:tracePt t="100147" x="6934200" y="1968500"/>
          <p14:tracePt t="100163" x="6927850" y="1993900"/>
          <p14:tracePt t="100179" x="6927850" y="2032000"/>
          <p14:tracePt t="100196" x="6921500" y="2063750"/>
          <p14:tracePt t="100213" x="6908800" y="2139950"/>
          <p14:tracePt t="100230" x="6908800" y="2159000"/>
          <p14:tracePt t="100246" x="6908800" y="2171700"/>
          <p14:tracePt t="100263" x="6908800" y="2178050"/>
          <p14:tracePt t="100302" x="6908800" y="2184400"/>
          <p14:tracePt t="100310" x="6908800" y="2197100"/>
          <p14:tracePt t="100314" x="6902450" y="2209800"/>
          <p14:tracePt t="100329" x="6902450" y="2222500"/>
          <p14:tracePt t="100814" x="6902450" y="2228850"/>
          <p14:tracePt t="100822" x="6908800" y="2228850"/>
          <p14:tracePt t="100822" x="6927850" y="2228850"/>
          <p14:tracePt t="100839" x="6946900" y="2228850"/>
          <p14:tracePt t="100840" x="6972300" y="2222500"/>
          <p14:tracePt t="100847" x="7023100" y="2216150"/>
          <p14:tracePt t="100864" x="7035800" y="2216150"/>
          <p14:tracePt t="100880" x="7054850" y="2209800"/>
          <p14:tracePt t="100897" x="7080250" y="2203450"/>
          <p14:tracePt t="100914" x="7105650" y="2197100"/>
          <p14:tracePt t="100931" x="7124700" y="2197100"/>
          <p14:tracePt t="100947" x="7150100" y="2197100"/>
          <p14:tracePt t="100964" x="7188200" y="2197100"/>
          <p14:tracePt t="100981" x="7245350" y="2197100"/>
          <p14:tracePt t="100998" x="7283450" y="2197100"/>
          <p14:tracePt t="101014" x="7327900" y="2190750"/>
          <p14:tracePt t="101031" x="7385050" y="2190750"/>
          <p14:tracePt t="101047" x="7442200" y="2190750"/>
          <p14:tracePt t="101064" x="7461250" y="2190750"/>
          <p14:tracePt t="101081" x="7473950" y="2190750"/>
          <p14:tracePt t="101097" x="7480300" y="2190750"/>
          <p14:tracePt t="101286" x="7467600" y="2190750"/>
          <p14:tracePt t="101294" x="7448550" y="2197100"/>
          <p14:tracePt t="101301" x="7435850" y="2216150"/>
          <p14:tracePt t="101307" x="7410450" y="2228850"/>
          <p14:tracePt t="101314" x="7353300" y="2273300"/>
          <p14:tracePt t="101331" x="7264400" y="2343150"/>
          <p14:tracePt t="101348" x="7169150" y="2393950"/>
          <p14:tracePt t="101365" x="7067550" y="2425700"/>
          <p14:tracePt t="101382" x="7023100" y="2438400"/>
          <p14:tracePt t="101398" x="6997700" y="2444750"/>
          <p14:tracePt t="101415" x="6965950" y="2444750"/>
          <p14:tracePt t="101432" x="6915150" y="2457450"/>
          <p14:tracePt t="101448" x="6858000" y="2470150"/>
          <p14:tracePt t="101465" x="6826250" y="2470150"/>
          <p14:tracePt t="101481" x="6819900" y="2470150"/>
          <p14:tracePt t="101498" x="6813550" y="2470150"/>
          <p14:tracePt t="101515" x="6800850" y="2470150"/>
          <p14:tracePt t="101531" x="6794500" y="2470150"/>
          <p14:tracePt t="101548" x="6769100" y="2470150"/>
          <p14:tracePt t="101566" x="6756400" y="2470150"/>
          <p14:tracePt t="101582" x="6750050" y="2470150"/>
          <p14:tracePt t="101726" x="6750050" y="2482850"/>
          <p14:tracePt t="101734" x="6750050" y="2508250"/>
          <p14:tracePt t="101750" x="6756400" y="2514600"/>
          <p14:tracePt t="101766" x="6769100" y="2540000"/>
          <p14:tracePt t="101766" x="6794500" y="2559050"/>
          <p14:tracePt t="101782" x="6800850" y="2571750"/>
          <p14:tracePt t="101799" x="6813550" y="2571750"/>
          <p14:tracePt t="101815" x="6819900" y="2584450"/>
          <p14:tracePt t="101832" x="6832600" y="2597150"/>
          <p14:tracePt t="101849" x="6845300" y="2622550"/>
          <p14:tracePt t="101865" x="6870700" y="2647950"/>
          <p14:tracePt t="101882" x="6889750" y="2660650"/>
          <p14:tracePt t="101899" x="6921500" y="2667000"/>
          <p14:tracePt t="101916" x="6991350" y="2667000"/>
          <p14:tracePt t="101932" x="7112000" y="2679700"/>
          <p14:tracePt t="101932" x="7188200" y="2698750"/>
          <p14:tracePt t="101950" x="7321550" y="2717800"/>
          <p14:tracePt t="101966" x="7448550" y="2749550"/>
          <p14:tracePt t="101982" x="7562850" y="2781300"/>
          <p14:tracePt t="101999" x="7639050" y="2781300"/>
          <p14:tracePt t="102016" x="7702550" y="2781300"/>
          <p14:tracePt t="102032" x="7759700" y="2781300"/>
          <p14:tracePt t="102049" x="7823200" y="2762250"/>
          <p14:tracePt t="102066" x="7886700" y="2743200"/>
          <p14:tracePt t="102082" x="7937500" y="2730500"/>
          <p14:tracePt t="102099" x="7981950" y="2705100"/>
          <p14:tracePt t="102116" x="8020050" y="2686050"/>
          <p14:tracePt t="102133" x="8045450" y="2647950"/>
          <p14:tracePt t="102133" x="8045450" y="2635250"/>
          <p14:tracePt t="102150" x="8051800" y="2603500"/>
          <p14:tracePt t="102166" x="8051800" y="2571750"/>
          <p14:tracePt t="102183" x="8051800" y="2540000"/>
          <p14:tracePt t="102199" x="8051800" y="2527300"/>
          <p14:tracePt t="102216" x="8039100" y="2508250"/>
          <p14:tracePt t="102232" x="8007350" y="2495550"/>
          <p14:tracePt t="102249" x="7931150" y="2451100"/>
          <p14:tracePt t="102266" x="7759700" y="2393950"/>
          <p14:tracePt t="102283" x="7588250" y="2349500"/>
          <p14:tracePt t="102299" x="7391400" y="2317750"/>
          <p14:tracePt t="102316" x="7226300" y="2286000"/>
          <p14:tracePt t="102333" x="7016750" y="2286000"/>
          <p14:tracePt t="102350" x="6927850" y="2286000"/>
          <p14:tracePt t="102366" x="6870700" y="2286000"/>
          <p14:tracePt t="102383" x="6832600" y="2292350"/>
          <p14:tracePt t="102400" x="6781800" y="2336800"/>
          <p14:tracePt t="102417" x="6711950" y="2381250"/>
          <p14:tracePt t="102433" x="6604000" y="2444750"/>
          <p14:tracePt t="102450" x="6546850" y="2463800"/>
          <p14:tracePt t="102467" x="6515100" y="2489200"/>
          <p14:tracePt t="102483" x="6502400" y="2501900"/>
          <p14:tracePt t="102500" x="6496050" y="2514600"/>
          <p14:tracePt t="102517" x="6496050" y="2520950"/>
          <p14:tracePt t="102533" x="6496050" y="2546350"/>
          <p14:tracePt t="102550" x="6508750" y="2578100"/>
          <p14:tracePt t="102566" x="6604000" y="2603500"/>
          <p14:tracePt t="102583" x="6750050" y="2628900"/>
          <p14:tracePt t="102600" x="6934200" y="2628900"/>
          <p14:tracePt t="102617" x="7086600" y="2635250"/>
          <p14:tracePt t="102633" x="7194550" y="2641600"/>
          <p14:tracePt t="102650" x="7270750" y="2667000"/>
          <p14:tracePt t="102667" x="7289800" y="2667000"/>
          <p14:tracePt t="102684" x="7327900" y="2667000"/>
          <p14:tracePt t="102700" x="7366000" y="2667000"/>
          <p14:tracePt t="102717" x="7429500" y="2667000"/>
          <p14:tracePt t="102734" x="7461250" y="2635250"/>
          <p14:tracePt t="102750" x="7493000" y="2590800"/>
          <p14:tracePt t="102767" x="7505700" y="2546350"/>
          <p14:tracePt t="102783" x="7505700" y="2508250"/>
          <p14:tracePt t="102800" x="7512050" y="2470150"/>
          <p14:tracePt t="102817" x="7512050" y="2432050"/>
          <p14:tracePt t="102834" x="7505700" y="2400300"/>
          <p14:tracePt t="102851" x="7480300" y="2355850"/>
          <p14:tracePt t="102867" x="7423150" y="2317750"/>
          <p14:tracePt t="102884" x="7308850" y="2279650"/>
          <p14:tracePt t="102900" x="7118350" y="2260600"/>
          <p14:tracePt t="102918" x="6997700" y="2254250"/>
          <p14:tracePt t="102934" x="6889750" y="2254250"/>
          <p14:tracePt t="102951" x="6794500" y="2305050"/>
          <p14:tracePt t="102967" x="6711950" y="2381250"/>
          <p14:tracePt t="102984" x="6692900" y="2438400"/>
          <p14:tracePt t="103001" x="6692900" y="2476500"/>
          <p14:tracePt t="103017" x="6692900" y="2489200"/>
          <p14:tracePt t="103034" x="6692900" y="2495550"/>
          <p14:tracePt t="103051" x="6692900" y="2501900"/>
          <p14:tracePt t="103067" x="6692900" y="2508250"/>
          <p14:tracePt t="103084" x="6692900" y="2540000"/>
          <p14:tracePt t="103101" x="6699250" y="2565400"/>
          <p14:tracePt t="103117" x="6737350" y="2616200"/>
          <p14:tracePt t="103134" x="6794500" y="2667000"/>
          <p14:tracePt t="103151" x="6838950" y="2692400"/>
          <p14:tracePt t="103167" x="6927850" y="2730500"/>
          <p14:tracePt t="103184" x="7061200" y="2755900"/>
          <p14:tracePt t="103201" x="7181850" y="2762250"/>
          <p14:tracePt t="103218" x="7327900" y="2762250"/>
          <p14:tracePt t="103235" x="7454900" y="2762250"/>
          <p14:tracePt t="103251" x="7588250" y="2743200"/>
          <p14:tracePt t="103268" x="7670800" y="2724150"/>
          <p14:tracePt t="103284" x="7759700" y="2667000"/>
          <p14:tracePt t="103301" x="7842250" y="2603500"/>
          <p14:tracePt t="103318" x="7867650" y="2571750"/>
          <p14:tracePt t="103334" x="7880350" y="2540000"/>
          <p14:tracePt t="103351" x="7886700" y="2520950"/>
          <p14:tracePt t="103368" x="7886700" y="2508250"/>
          <p14:tracePt t="103385" x="7886700" y="2482850"/>
          <p14:tracePt t="103401" x="7886700" y="2463800"/>
          <p14:tracePt t="103418" x="7880350" y="2432050"/>
          <p14:tracePt t="103435" x="7835900" y="2393950"/>
          <p14:tracePt t="103451" x="7747000" y="2343150"/>
          <p14:tracePt t="103468" x="7588250" y="2286000"/>
          <p14:tracePt t="103485" x="7283450" y="2241550"/>
          <p14:tracePt t="103502" x="7092950" y="2241550"/>
          <p14:tracePt t="103518" x="6908800" y="2241550"/>
          <p14:tracePt t="103535" x="6788150" y="2279650"/>
          <p14:tracePt t="103551" x="6711950" y="2343150"/>
          <p14:tracePt t="103568" x="6667500" y="2381250"/>
          <p14:tracePt t="103585" x="6648450" y="2406650"/>
          <p14:tracePt t="103602" x="6642100" y="2444750"/>
          <p14:tracePt t="103618" x="6642100" y="2470150"/>
          <p14:tracePt t="103635" x="6642100" y="2508250"/>
          <p14:tracePt t="103652" x="6642100" y="2565400"/>
          <p14:tracePt t="103668" x="6642100" y="2590800"/>
          <p14:tracePt t="103668" x="6642100" y="2609850"/>
          <p14:tracePt t="103685" x="6654800" y="2647950"/>
          <p14:tracePt t="103702" x="6686550" y="2667000"/>
          <p14:tracePt t="103719" x="6756400" y="2686050"/>
          <p14:tracePt t="103735" x="6838950" y="2698750"/>
          <p14:tracePt t="103752" x="6959600" y="2698750"/>
          <p14:tracePt t="103769" x="7080250" y="2698750"/>
          <p14:tracePt t="103785" x="7188200" y="2698750"/>
          <p14:tracePt t="103802" x="7270750" y="2679700"/>
          <p14:tracePt t="103819" x="7321550" y="2628900"/>
          <p14:tracePt t="103835" x="7359650" y="2584450"/>
          <p14:tracePt t="103852" x="7397750" y="2527300"/>
          <p14:tracePt t="103869" x="7429500" y="2489200"/>
          <p14:tracePt t="103886" x="7442200" y="2476500"/>
          <p14:tracePt t="103966" x="7442200" y="2457450"/>
          <p14:tracePt t="103974" x="7435850" y="2444750"/>
          <p14:tracePt t="103985" x="7429500" y="2432050"/>
          <p14:tracePt t="103989" x="7397750" y="2400300"/>
          <p14:tracePt t="104002" x="7378700" y="2381250"/>
          <p14:tracePt t="104019" x="7327900" y="2374900"/>
          <p14:tracePt t="104036" x="7270750" y="2374900"/>
          <p14:tracePt t="104052" x="7162800" y="2374900"/>
          <p14:tracePt t="104070" x="7143750" y="2374900"/>
          <p14:tracePt t="104086" x="7112000" y="2387600"/>
          <p14:tracePt t="104174" x="7124700" y="2368550"/>
          <p14:tracePt t="104181" x="7131050" y="2368550"/>
          <p14:tracePt t="104189" x="7143750" y="2349500"/>
          <p14:tracePt t="104189" x="7150100" y="2330450"/>
          <p14:tracePt t="104205" x="7162800" y="2311400"/>
          <p14:tracePt t="104206" x="7162800" y="2298700"/>
          <p14:tracePt t="104219" x="7181850" y="2228850"/>
          <p14:tracePt t="104237" x="7188200" y="2171700"/>
          <p14:tracePt t="104252" x="7188200" y="2082800"/>
          <p14:tracePt t="104269" x="7188200" y="2025650"/>
          <p14:tracePt t="104286" x="7188200" y="2006600"/>
          <p14:tracePt t="104303" x="7188200" y="1987550"/>
          <p14:tracePt t="104319" x="7188200" y="1974850"/>
          <p14:tracePt t="104336" x="7188200" y="1936750"/>
          <p14:tracePt t="104353" x="7188200" y="1905000"/>
          <p14:tracePt t="104369" x="7188200" y="1854200"/>
          <p14:tracePt t="104386" x="7188200" y="1809750"/>
          <p14:tracePt t="104403" x="7200900" y="1771650"/>
          <p14:tracePt t="104420" x="7213600" y="1727200"/>
          <p14:tracePt t="104437" x="7226300" y="1663700"/>
          <p14:tracePt t="104453" x="7232650" y="1606550"/>
          <p14:tracePt t="104470" x="7245350" y="1492250"/>
          <p14:tracePt t="104486" x="7258050" y="1416050"/>
          <p14:tracePt t="104503" x="7270750" y="1301750"/>
          <p14:tracePt t="104520" x="7270750" y="1174750"/>
          <p14:tracePt t="104536" x="7270750" y="1054100"/>
          <p14:tracePt t="104553" x="7270750" y="977900"/>
          <p14:tracePt t="104570" x="7270750" y="857250"/>
          <p14:tracePt t="104587" x="7270750" y="736600"/>
          <p14:tracePt t="104603" x="7270750" y="635000"/>
          <p14:tracePt t="104620" x="7270750" y="577850"/>
          <p14:tracePt t="104637" x="7270750" y="552450"/>
          <p14:tracePt t="104653" x="7270750" y="533400"/>
          <p14:tracePt t="104670" x="7270750" y="527050"/>
          <p14:tracePt t="104687" x="7270750" y="520700"/>
          <p14:tracePt t="104703" x="7270750" y="514350"/>
          <p14:tracePt t="104846" x="7258050" y="527050"/>
          <p14:tracePt t="104854" x="7226300" y="565150"/>
          <p14:tracePt t="104870" x="7200900" y="596900"/>
          <p14:tracePt t="104871" x="7156450" y="660400"/>
          <p14:tracePt t="104887" x="7118350" y="717550"/>
          <p14:tracePt t="104904" x="7105650" y="742950"/>
          <p14:tracePt t="104920" x="7105650" y="749300"/>
          <p14:tracePt t="105526" x="7105650" y="774700"/>
          <p14:tracePt t="105534" x="7099300" y="825500"/>
          <p14:tracePt t="105542" x="7086600" y="901700"/>
          <p14:tracePt t="105554" x="7067550" y="977900"/>
          <p14:tracePt t="105555" x="7029450" y="1225550"/>
          <p14:tracePt t="105571" x="6972300" y="1536700"/>
          <p14:tracePt t="105588" x="6889750" y="1943100"/>
          <p14:tracePt t="105605" x="6794500" y="2368550"/>
          <p14:tracePt t="105622" x="6743700" y="2476500"/>
          <p14:tracePt t="105639" x="6724650" y="2565400"/>
          <p14:tracePt t="105655" x="6705600" y="2616200"/>
          <p14:tracePt t="105672" x="6680200" y="2667000"/>
          <p14:tracePt t="105688" x="6654800" y="2724150"/>
          <p14:tracePt t="105705" x="6610350" y="2774950"/>
          <p14:tracePt t="105722" x="6572250" y="2825750"/>
          <p14:tracePt t="105739" x="6508750" y="2895600"/>
          <p14:tracePt t="105755" x="6451600" y="2978150"/>
          <p14:tracePt t="105772" x="6350000" y="3067050"/>
          <p14:tracePt t="105788" x="6273800" y="3168650"/>
          <p14:tracePt t="105805" x="6159500" y="3314700"/>
          <p14:tracePt t="105822" x="6089650" y="3384550"/>
          <p14:tracePt t="105839" x="6057900" y="3429000"/>
          <p14:tracePt t="105855" x="6038850" y="3448050"/>
          <p14:tracePt t="105872" x="6032500" y="3448050"/>
          <p14:tracePt t="105889" x="6026150" y="3467100"/>
          <p14:tracePt t="105905" x="6007100" y="3486150"/>
          <p14:tracePt t="105922" x="5969000" y="3536950"/>
          <p14:tracePt t="105939" x="5930900" y="3556000"/>
          <p14:tracePt t="105956" x="5880100" y="3594100"/>
          <p14:tracePt t="105972" x="5842000" y="3632200"/>
          <p14:tracePt t="105990" x="5829300" y="3651250"/>
          <p14:tracePt t="106007" x="5810250" y="3663950"/>
          <p14:tracePt t="106023" x="5797550" y="3676650"/>
          <p14:tracePt t="106039" x="5791200" y="3689350"/>
          <p14:tracePt t="106056" x="5772150" y="3702050"/>
          <p14:tracePt t="106072" x="5765800" y="3733800"/>
          <p14:tracePt t="106089" x="5753100" y="3752850"/>
          <p14:tracePt t="106106" x="5727700" y="3778250"/>
          <p14:tracePt t="106122" x="5715000" y="3816350"/>
          <p14:tracePt t="106139" x="5715000" y="3835400"/>
          <p14:tracePt t="106156" x="5708650" y="3860800"/>
          <p14:tracePt t="106172" x="5708650" y="3879850"/>
          <p14:tracePt t="106189" x="5708650" y="3943350"/>
          <p14:tracePt t="106206" x="5708650" y="3956050"/>
          <p14:tracePt t="106223" x="5708650" y="3968750"/>
          <p14:tracePt t="106286" x="5708650" y="3981450"/>
          <p14:tracePt t="106301" x="5721350" y="4006850"/>
          <p14:tracePt t="106358" x="5727700" y="4013200"/>
          <p14:tracePt t="106382" x="5734050" y="4019550"/>
          <p14:tracePt t="106398" x="5740400" y="4019550"/>
          <p14:tracePt t="106462" x="5746750" y="4025900"/>
          <p14:tracePt t="106470" x="5753100" y="4032250"/>
          <p14:tracePt t="106477" x="5765800" y="4032250"/>
          <p14:tracePt t="106566" x="5772150" y="4032250"/>
          <p14:tracePt t="106582" x="5778500" y="4032250"/>
          <p14:tracePt t="106662" x="5784850" y="4032250"/>
          <p14:tracePt t="106670" x="5797550" y="4032250"/>
          <p14:tracePt t="106678" x="5810250" y="4025900"/>
          <p14:tracePt t="106686" x="5842000" y="4013200"/>
          <p14:tracePt t="106694" x="5873750" y="3981450"/>
          <p14:tracePt t="106707" x="5924550" y="3962400"/>
          <p14:tracePt t="106723" x="5930900" y="3956050"/>
          <p14:tracePt t="106740" x="5949950" y="3949700"/>
          <p14:tracePt t="106757" x="5962650" y="3937000"/>
          <p14:tracePt t="106773" x="6000750" y="3911600"/>
          <p14:tracePt t="106791" x="6032500" y="3879850"/>
          <p14:tracePt t="106807" x="6051550" y="3873500"/>
          <p14:tracePt t="106824" x="6076950" y="3860800"/>
          <p14:tracePt t="106840" x="6083300" y="3854450"/>
          <p14:tracePt t="106857" x="6089650" y="3848100"/>
          <p14:tracePt t="106966" x="6089650" y="3841750"/>
          <p14:tracePt t="106998" x="6083300" y="3841750"/>
          <p14:tracePt t="107038" x="6076950" y="3841750"/>
          <p14:tracePt t="107055" x="6070600" y="3848100"/>
          <p14:tracePt t="107069" x="6057900" y="3848100"/>
          <p14:tracePt t="107078" x="6051550" y="3854450"/>
          <p14:tracePt t="107086" x="6045200" y="3860800"/>
          <p14:tracePt t="107091" x="6013450" y="3873500"/>
          <p14:tracePt t="107107" x="5994400" y="3873500"/>
          <p14:tracePt t="107124" x="5981700" y="3879850"/>
          <p14:tracePt t="107158" x="5969000" y="3879850"/>
          <p14:tracePt t="107158" x="5949950" y="3892550"/>
          <p14:tracePt t="107174" x="5924550" y="3898900"/>
          <p14:tracePt t="107191" x="5918200" y="3898900"/>
          <p14:tracePt t="107208" x="5905500" y="3905250"/>
          <p14:tracePt t="107224" x="5899150" y="3905250"/>
          <p14:tracePt t="107241" x="5892800" y="3905250"/>
          <p14:tracePt t="107258" x="5867400" y="3911600"/>
          <p14:tracePt t="107274" x="5848350" y="3917950"/>
          <p14:tracePt t="107291" x="5835650" y="3924300"/>
          <p14:tracePt t="107308" x="5822950" y="3930650"/>
          <p14:tracePt t="107324" x="5816600" y="3930650"/>
          <p14:tracePt t="107341" x="5810250" y="3930650"/>
          <p14:tracePt t="107382" x="5803900" y="3930650"/>
          <p14:tracePt t="107406" x="5797550" y="3930650"/>
          <p14:tracePt t="107417" x="5791200" y="3930650"/>
          <p14:tracePt t="107430" x="5784850" y="3937000"/>
          <p14:tracePt t="107566" x="5784850" y="3930650"/>
          <p14:tracePt t="107574" x="5784850" y="3917950"/>
          <p14:tracePt t="107582" x="5791200" y="3886200"/>
          <p14:tracePt t="107590" x="5810250" y="3854450"/>
          <p14:tracePt t="107595" x="5861050" y="3778250"/>
          <p14:tracePt t="107608" x="5937250" y="3683000"/>
          <p14:tracePt t="107626" x="6038850" y="3587750"/>
          <p14:tracePt t="107641" x="6146800" y="3479800"/>
          <p14:tracePt t="107658" x="6229350" y="3416300"/>
          <p14:tracePt t="107675" x="6324600" y="3333750"/>
          <p14:tracePt t="107692" x="6432550" y="3213100"/>
          <p14:tracePt t="107708" x="6546850" y="3086100"/>
          <p14:tracePt t="107725" x="6686550" y="2946400"/>
          <p14:tracePt t="107742" x="6737350" y="2889250"/>
          <p14:tracePt t="107759" x="6769100" y="2857500"/>
          <p14:tracePt t="107775" x="6807200" y="2832100"/>
          <p14:tracePt t="107792" x="6826250" y="2819400"/>
          <p14:tracePt t="107808" x="6864350" y="2781300"/>
          <p14:tracePt t="107825" x="6896100" y="2749550"/>
          <p14:tracePt t="107842" x="6934200" y="2717800"/>
          <p14:tracePt t="107859" x="6959600" y="2686050"/>
          <p14:tracePt t="107875" x="6978650" y="2654300"/>
          <p14:tracePt t="107892" x="7004050" y="2622550"/>
          <p14:tracePt t="107909" x="7035800" y="2571750"/>
          <p14:tracePt t="107925" x="7080250" y="2514600"/>
          <p14:tracePt t="107943" x="7124700" y="2438400"/>
          <p14:tracePt t="107959" x="7181850" y="2349500"/>
          <p14:tracePt t="107975" x="7226300" y="2273300"/>
          <p14:tracePt t="107993" x="7289800" y="2184400"/>
          <p14:tracePt t="108009" x="7334250" y="2101850"/>
          <p14:tracePt t="108026" x="7366000" y="2012950"/>
          <p14:tracePt t="108042" x="7404100" y="1930400"/>
          <p14:tracePt t="108059" x="7435850" y="1816100"/>
          <p14:tracePt t="108075" x="7467600" y="1720850"/>
          <p14:tracePt t="108092" x="7512050" y="1619250"/>
          <p14:tracePt t="108109" x="7537450" y="1536700"/>
          <p14:tracePt t="108109" x="7550150" y="1479550"/>
          <p14:tracePt t="108126" x="7581900" y="1422400"/>
          <p14:tracePt t="108143" x="7594600" y="1365250"/>
          <p14:tracePt t="108159" x="7600950" y="1327150"/>
          <p14:tracePt t="108176" x="7600950" y="1276350"/>
          <p14:tracePt t="108192" x="7600950" y="1250950"/>
          <p14:tracePt t="108210" x="7607300" y="1212850"/>
          <p14:tracePt t="108226" x="7607300" y="1193800"/>
          <p14:tracePt t="108243" x="7607300" y="1155700"/>
          <p14:tracePt t="108259" x="7600950" y="1092200"/>
          <p14:tracePt t="108277" x="7588250" y="1035050"/>
          <p14:tracePt t="108293" x="7562850" y="952500"/>
          <p14:tracePt t="108309" x="7537450" y="869950"/>
          <p14:tracePt t="108326" x="7524750" y="850900"/>
          <p14:tracePt t="108343" x="7505700" y="831850"/>
          <p14:tracePt t="108359" x="7480300" y="812800"/>
          <p14:tracePt t="108376" x="7467600" y="800100"/>
          <p14:tracePt t="108393" x="7435850" y="768350"/>
          <p14:tracePt t="108409" x="7410450" y="755650"/>
          <p14:tracePt t="108426" x="7385050" y="742950"/>
          <p14:tracePt t="108443" x="7353300" y="730250"/>
          <p14:tracePt t="108460" x="7321550" y="723900"/>
          <p14:tracePt t="108476" x="7277100" y="711200"/>
          <p14:tracePt t="108493" x="7232650" y="711200"/>
          <p14:tracePt t="108493" x="7219950" y="711200"/>
          <p14:tracePt t="108510" x="7181850" y="711200"/>
          <p14:tracePt t="108526" x="7150100" y="711200"/>
          <p14:tracePt t="108543" x="7118350" y="723900"/>
          <p14:tracePt t="108560" x="7099300" y="736600"/>
          <p14:tracePt t="108576" x="7080250" y="755650"/>
          <p14:tracePt t="108593" x="7061200" y="800100"/>
          <p14:tracePt t="108610" x="7048500" y="838200"/>
          <p14:tracePt t="108627" x="7042150" y="857250"/>
          <p14:tracePt t="108643" x="7042150" y="901700"/>
          <p14:tracePt t="108660" x="7042150" y="933450"/>
          <p14:tracePt t="108677" x="7042150" y="977900"/>
          <p14:tracePt t="108677" x="7048500" y="977900"/>
          <p14:tracePt t="108694" x="7061200" y="990600"/>
          <p14:tracePt t="108710" x="7073900" y="990600"/>
          <p14:tracePt t="108727" x="7105650" y="990600"/>
          <p14:tracePt t="108743" x="7150100" y="990600"/>
          <p14:tracePt t="108760" x="7213600" y="965200"/>
          <p14:tracePt t="108778" x="7245350" y="939800"/>
          <p14:tracePt t="108793" x="7270750" y="908050"/>
          <p14:tracePt t="108810" x="7289800" y="869950"/>
          <p14:tracePt t="108827" x="7308850" y="850900"/>
          <p14:tracePt t="108844" x="7315200" y="831850"/>
          <p14:tracePt t="108860" x="7327900" y="819150"/>
          <p14:tracePt t="108877" x="7334250" y="793750"/>
          <p14:tracePt t="108894" x="7340600" y="768350"/>
          <p14:tracePt t="108911" x="7340600" y="742950"/>
          <p14:tracePt t="108927" x="7340600" y="723900"/>
          <p14:tracePt t="108944" x="7340600" y="704850"/>
          <p14:tracePt t="108961" x="7315200" y="679450"/>
          <p14:tracePt t="108977" x="7289800" y="654050"/>
          <p14:tracePt t="108994" x="7245350" y="635000"/>
          <p14:tracePt t="109010" x="7162800" y="615950"/>
          <p14:tracePt t="109027" x="7099300" y="609600"/>
          <p14:tracePt t="109044" x="7048500" y="609600"/>
          <p14:tracePt t="109061" x="6991350" y="609600"/>
          <p14:tracePt t="109077" x="6915150" y="609600"/>
          <p14:tracePt t="109094" x="6851650" y="641350"/>
          <p14:tracePt t="109111" x="6813550" y="692150"/>
          <p14:tracePt t="109127" x="6762750" y="749300"/>
          <p14:tracePt t="109144" x="6711950" y="844550"/>
          <p14:tracePt t="109161" x="6629400" y="965200"/>
          <p14:tracePt t="109177" x="6572250" y="1073150"/>
          <p14:tracePt t="109195" x="6521450" y="1219200"/>
          <p14:tracePt t="109211" x="6457950" y="1384300"/>
          <p14:tracePt t="109228" x="6400800" y="1574800"/>
          <p14:tracePt t="109244" x="6305550" y="1809750"/>
          <p14:tracePt t="109261" x="6210300" y="2082800"/>
          <p14:tracePt t="109261" x="6184900" y="2171700"/>
          <p14:tracePt t="109279" x="6096000" y="2419350"/>
          <p14:tracePt t="109294" x="6000750" y="2635250"/>
          <p14:tracePt t="109311" x="5918200" y="2825750"/>
          <p14:tracePt t="109328" x="5848350" y="3003550"/>
          <p14:tracePt t="109344" x="5784850" y="3175000"/>
          <p14:tracePt t="109361" x="5695950" y="3333750"/>
          <p14:tracePt t="109378" x="5619750" y="3448050"/>
          <p14:tracePt t="109394" x="5562600" y="3556000"/>
          <p14:tracePt t="109411" x="5518150" y="3670300"/>
          <p14:tracePt t="109428" x="5480050" y="3841750"/>
          <p14:tracePt t="109445" x="5410200" y="3949700"/>
          <p14:tracePt t="109461" x="5340350" y="4070350"/>
          <p14:tracePt t="109478" x="5302250" y="4127500"/>
          <p14:tracePt t="109495" x="5289550" y="4165600"/>
          <p14:tracePt t="109511" x="5283200" y="4184650"/>
          <p14:tracePt t="109528" x="5264150" y="4210050"/>
          <p14:tracePt t="109545" x="5264150" y="4216400"/>
          <p14:tracePt t="109614" x="5264150" y="4222750"/>
          <p14:tracePt t="109622" x="5257800" y="4235450"/>
          <p14:tracePt t="109630" x="5257800" y="4248150"/>
          <p14:tracePt t="109798" x="5257800" y="4241800"/>
          <p14:tracePt t="109814" x="5257800" y="4235450"/>
          <p14:tracePt t="109838" x="5270500" y="4229100"/>
          <p14:tracePt t="109846" x="5270500" y="4203700"/>
          <p14:tracePt t="109855" x="5270500" y="4184650"/>
          <p14:tracePt t="109862" x="5270500" y="4159250"/>
          <p14:tracePt t="109879" x="5270500" y="4095750"/>
          <p14:tracePt t="109895" x="5264150" y="4076700"/>
          <p14:tracePt t="109912" x="5257800" y="4057650"/>
          <p14:tracePt t="109929" x="5251450" y="4057650"/>
          <p14:tracePt t="109982" x="5232400" y="4057650"/>
          <p14:tracePt t="110006" x="5219700" y="4051300"/>
          <p14:tracePt t="110015" x="5213350" y="4044950"/>
          <p14:tracePt t="110030" x="5200650" y="4032250"/>
          <p14:tracePt t="110039" x="5200650" y="4025900"/>
          <p14:tracePt t="110039" x="5187950" y="4006850"/>
          <p14:tracePt t="110063" x="5181600" y="3987800"/>
          <p14:tracePt t="110064" x="5175250" y="3962400"/>
          <p14:tracePt t="110079" x="5168900" y="3917950"/>
          <p14:tracePt t="110096" x="5162550" y="3854450"/>
          <p14:tracePt t="110112" x="5162550" y="3829050"/>
          <p14:tracePt t="110129" x="5156200" y="3822700"/>
          <p14:tracePt t="110199" x="5156200" y="3816350"/>
          <p14:tracePt t="110246" x="5149850" y="3816350"/>
          <p14:tracePt t="110262" x="5143500" y="3816350"/>
          <p14:tracePt t="110277" x="5124450" y="3816350"/>
          <p14:tracePt t="110279" x="5111750" y="3816350"/>
          <p14:tracePt t="110296" x="5092700" y="3816350"/>
          <p14:tracePt t="110313" x="5086350" y="3816350"/>
          <p14:tracePt t="110350" x="5080000" y="3816350"/>
          <p14:tracePt t="110414" x="5067300" y="3822700"/>
          <p14:tracePt t="110422" x="5060950" y="3822700"/>
          <p14:tracePt t="110430" x="5054600" y="3829050"/>
          <p14:tracePt t="110447" x="5048250" y="3829050"/>
          <p14:tracePt t="110447" x="5035550" y="3829050"/>
          <p14:tracePt t="110663" x="5041900" y="3822700"/>
          <p14:tracePt t="110670" x="5048250" y="3822700"/>
          <p14:tracePt t="110680" x="5060950" y="3822700"/>
          <p14:tracePt t="110680" x="5099050" y="3816350"/>
          <p14:tracePt t="110696" x="5124450" y="3816350"/>
          <p14:tracePt t="110713" x="5149850" y="3816350"/>
          <p14:tracePt t="110730" x="5181600" y="3816350"/>
          <p14:tracePt t="110747" x="5207000" y="3816350"/>
          <p14:tracePt t="110763" x="5257800" y="3816350"/>
          <p14:tracePt t="110780" x="5283200" y="3816350"/>
          <p14:tracePt t="110797" x="5302250" y="3816350"/>
          <p14:tracePt t="110813" x="5359400" y="3803650"/>
          <p14:tracePt t="110830" x="5384800" y="3803650"/>
          <p14:tracePt t="110847" x="5403850" y="3797300"/>
          <p14:tracePt t="110864" x="5441950" y="3790950"/>
          <p14:tracePt t="110880" x="5454650" y="3790950"/>
          <p14:tracePt t="110897" x="5473700" y="3771900"/>
          <p14:tracePt t="111062" x="5480050" y="3771900"/>
          <p14:tracePt t="111206" x="5486400" y="3771900"/>
          <p14:tracePt t="111231" x="5492750" y="3771900"/>
          <p14:tracePt t="111246" x="5505450" y="3765550"/>
          <p14:tracePt t="111256" x="5511800" y="3765550"/>
          <p14:tracePt t="111262" x="5524500" y="3765550"/>
          <p14:tracePt t="111270" x="5543550" y="3765550"/>
          <p14:tracePt t="111281" x="5562600" y="3765550"/>
          <p14:tracePt t="111318" x="5575300" y="3765550"/>
          <p14:tracePt t="111318" x="5588000" y="3759200"/>
          <p14:tracePt t="111331" x="5613400" y="3746500"/>
          <p14:tracePt t="111348" x="5632450" y="3746500"/>
          <p14:tracePt t="111364" x="5651500" y="3740150"/>
          <p14:tracePt t="111399" x="5657850" y="3740150"/>
          <p14:tracePt t="111574" x="5657850" y="3746500"/>
          <p14:tracePt t="111582" x="5651500" y="3752850"/>
          <p14:tracePt t="111598" x="5645150" y="3778250"/>
          <p14:tracePt t="111615" x="5645150" y="3784600"/>
          <p14:tracePt t="111616" x="5638800" y="3797300"/>
          <p14:tracePt t="111632" x="5632450" y="3803650"/>
          <p14:tracePt t="111648" x="5632450" y="3816350"/>
          <p14:tracePt t="111665" x="5632450" y="3835400"/>
          <p14:tracePt t="111682" x="5619750" y="3879850"/>
          <p14:tracePt t="111699" x="5619750" y="3905250"/>
          <p14:tracePt t="111715" x="5600700" y="3943350"/>
          <p14:tracePt t="111732" x="5594350" y="3968750"/>
          <p14:tracePt t="111748" x="5594350" y="3994150"/>
          <p14:tracePt t="111765" x="5594350" y="4032250"/>
          <p14:tracePt t="111782" x="5594350" y="4070350"/>
          <p14:tracePt t="111799" x="5594350" y="4102100"/>
          <p14:tracePt t="111815" x="5594350" y="4133850"/>
          <p14:tracePt t="111832" x="5594350" y="4159250"/>
          <p14:tracePt t="111848" x="5594350" y="4197350"/>
          <p14:tracePt t="111865" x="5594350" y="4267200"/>
          <p14:tracePt t="111882" x="5600700" y="4324350"/>
          <p14:tracePt t="111898" x="5600700" y="4368800"/>
          <p14:tracePt t="111915" x="5600700" y="4406900"/>
          <p14:tracePt t="111932" x="5600700" y="4438650"/>
          <p14:tracePt t="111949" x="5600700" y="4464050"/>
          <p14:tracePt t="111965" x="5600700" y="4483100"/>
          <p14:tracePt t="111982" x="5600700" y="4489450"/>
          <p14:tracePt t="111999" x="5600700" y="4502150"/>
          <p14:tracePt t="112015" x="5600700" y="4514850"/>
          <p14:tracePt t="112063" x="5600700" y="4521200"/>
          <p14:tracePt t="112070" x="5600700" y="4546600"/>
          <p14:tracePt t="112078" x="5600700" y="4578350"/>
          <p14:tracePt t="112078" x="5600700" y="4610100"/>
          <p14:tracePt t="112086" x="5600700" y="4635500"/>
          <p14:tracePt t="112099" x="5600700" y="4692650"/>
          <p14:tracePt t="112117" x="5600700" y="4768850"/>
          <p14:tracePt t="112132" x="5600700" y="4826000"/>
          <p14:tracePt t="112149" x="5600700" y="4883150"/>
          <p14:tracePt t="112165" x="5600700" y="4940300"/>
          <p14:tracePt t="112165" x="5600700" y="4965700"/>
          <p14:tracePt t="112183" x="5600700" y="5016500"/>
          <p14:tracePt t="112199" x="5607050" y="5067300"/>
          <p14:tracePt t="112216" x="5607050" y="5105400"/>
          <p14:tracePt t="112232" x="5607050" y="5143500"/>
          <p14:tracePt t="112249" x="5607050" y="5175250"/>
          <p14:tracePt t="112266" x="5607050" y="5219700"/>
          <p14:tracePt t="112282" x="5600700" y="5238750"/>
          <p14:tracePt t="112299" x="5581650" y="5276850"/>
          <p14:tracePt t="112316" x="5581650" y="5302250"/>
          <p14:tracePt t="112333" x="5575300" y="5321300"/>
          <p14:tracePt t="112349" x="5568950" y="5340350"/>
          <p14:tracePt t="112349" x="5568950" y="5346700"/>
          <p14:tracePt t="112367" x="5562600" y="5378450"/>
          <p14:tracePt t="112382" x="5549900" y="5403850"/>
          <p14:tracePt t="112399" x="5537200" y="5441950"/>
          <p14:tracePt t="112416" x="5524500" y="5473700"/>
          <p14:tracePt t="112433" x="5524500" y="5499100"/>
          <p14:tracePt t="112450" x="5524500" y="5511800"/>
          <p14:tracePt t="112466" x="5524500" y="5518150"/>
          <p14:tracePt t="112483" x="5524500" y="5530850"/>
          <p14:tracePt t="112534" x="5524500" y="5537200"/>
          <p14:tracePt t="112543" x="5524500" y="5543550"/>
          <p14:tracePt t="112559" x="5524500" y="5562600"/>
          <p14:tracePt t="112567" x="5524500" y="5568950"/>
          <p14:tracePt t="112567" x="5524500" y="5581650"/>
          <p14:tracePt t="112583" x="5537200" y="5600700"/>
          <p14:tracePt t="112600" x="5537200" y="5619750"/>
          <p14:tracePt t="112616" x="5549900" y="5651500"/>
          <p14:tracePt t="112633" x="5549900" y="5664200"/>
          <p14:tracePt t="112650" x="5549900" y="5676900"/>
          <p14:tracePt t="112667" x="5549900" y="5702300"/>
          <p14:tracePt t="112683" x="5549900" y="5727700"/>
          <p14:tracePt t="112700" x="5556250" y="5759450"/>
          <p14:tracePt t="112716" x="5556250" y="5778500"/>
          <p14:tracePt t="112733" x="5556250" y="5791200"/>
          <p14:tracePt t="112750" x="5556250" y="5803900"/>
          <p14:tracePt t="112798" x="5556250" y="5810250"/>
          <p14:tracePt t="112823" x="5556250" y="5816600"/>
          <p14:tracePt t="112838" x="5556250" y="5822950"/>
          <p14:tracePt t="112983" x="5562600" y="5822950"/>
          <p14:tracePt t="112992" x="5568950" y="5822950"/>
          <p14:tracePt t="112993" x="5581650" y="5822950"/>
          <p14:tracePt t="113000" x="5638800" y="5791200"/>
          <p14:tracePt t="113017" x="5746750" y="5702300"/>
          <p14:tracePt t="113034" x="5861050" y="5530850"/>
          <p14:tracePt t="113050" x="5981700" y="5359400"/>
          <p14:tracePt t="113067" x="6096000" y="5200650"/>
          <p14:tracePt t="113084" x="6210300" y="5086350"/>
          <p14:tracePt t="113100" x="6292850" y="5016500"/>
          <p14:tracePt t="113117" x="6413500" y="4946650"/>
          <p14:tracePt t="113134" x="6559550" y="4883150"/>
          <p14:tracePt t="113151" x="6737350" y="4838700"/>
          <p14:tracePt t="113167" x="6915150" y="4806950"/>
          <p14:tracePt t="113184" x="7131050" y="4787900"/>
          <p14:tracePt t="113201" x="7296150" y="4768850"/>
          <p14:tracePt t="113217" x="7410450" y="4743450"/>
          <p14:tracePt t="113234" x="7493000" y="4718050"/>
          <p14:tracePt t="113251" x="7575550" y="4667250"/>
          <p14:tracePt t="113268" x="7645400" y="4635500"/>
          <p14:tracePt t="113284" x="7658100" y="4622800"/>
          <p14:tracePt t="113301" x="7664450" y="4616450"/>
          <p14:tracePt t="113318" x="7670800" y="4616450"/>
          <p14:tracePt t="113334" x="7740650" y="4616450"/>
          <p14:tracePt t="113352" x="7791450" y="4616450"/>
          <p14:tracePt t="113368" x="7816850" y="4616450"/>
          <p14:tracePt t="113385" x="7848600" y="4603750"/>
          <p14:tracePt t="113401" x="7867650" y="4591050"/>
          <p14:tracePt t="113418" x="7886700" y="4572000"/>
          <p14:tracePt t="113434" x="7931150" y="4546600"/>
          <p14:tracePt t="113451" x="7975600" y="4527550"/>
          <p14:tracePt t="113468" x="8013700" y="4514850"/>
          <p14:tracePt t="113484" x="8013700" y="4508500"/>
          <p14:tracePt t="113614" x="8020050" y="4508500"/>
          <p14:tracePt t="113663" x="8020050" y="4521200"/>
          <p14:tracePt t="113679" x="8020050" y="4527550"/>
          <p14:tracePt t="113694" x="7981950" y="4546600"/>
          <p14:tracePt t="113702" x="7975600" y="4546600"/>
          <p14:tracePt t="113702" x="7969250" y="4559300"/>
          <p14:tracePt t="113718" x="7924800" y="4565650"/>
          <p14:tracePt t="113735" x="7912100" y="4565650"/>
          <p14:tracePt t="113752" x="7899400" y="4565650"/>
          <p14:tracePt t="113768" x="7893050" y="4565650"/>
          <p14:tracePt t="113785" x="7880350" y="4565650"/>
          <p14:tracePt t="113801" x="7867650" y="4565650"/>
          <p14:tracePt t="113818" x="7854950" y="4559300"/>
          <p14:tracePt t="113835" x="7823200" y="4540250"/>
          <p14:tracePt t="113852" x="7804150" y="4540250"/>
          <p14:tracePt t="113869" x="7791450" y="4533900"/>
          <p14:tracePt t="113885" x="7778750" y="4533900"/>
          <p14:tracePt t="113902" x="7766050" y="4527550"/>
          <p14:tracePt t="113919" x="7753350" y="4514850"/>
          <p14:tracePt t="113935" x="7727950" y="4508500"/>
          <p14:tracePt t="113952" x="7708900" y="4502150"/>
          <p14:tracePt t="113969" x="7689850" y="4495800"/>
          <p14:tracePt t="113985" x="7651750" y="4489450"/>
          <p14:tracePt t="114003" x="7607300" y="4470400"/>
          <p14:tracePt t="114019" x="7569200" y="4464050"/>
          <p14:tracePt t="114035" x="7518400" y="4445000"/>
          <p14:tracePt t="114052" x="7454900" y="4419600"/>
          <p14:tracePt t="114068" x="7410450" y="4413250"/>
          <p14:tracePt t="114085" x="7366000" y="4400550"/>
          <p14:tracePt t="114104" x="7327900" y="4387850"/>
          <p14:tracePt t="114119" x="7283450" y="4375150"/>
          <p14:tracePt t="114136" x="7200900" y="4343400"/>
          <p14:tracePt t="114152" x="7105650" y="4324350"/>
          <p14:tracePt t="114169" x="7004050" y="4298950"/>
          <p14:tracePt t="114185" x="6902450" y="4267200"/>
          <p14:tracePt t="114203" x="6826250" y="4229100"/>
          <p14:tracePt t="114219" x="6762750" y="4203700"/>
          <p14:tracePt t="114236" x="6673850" y="4178300"/>
          <p14:tracePt t="114252" x="6610350" y="4159250"/>
          <p14:tracePt t="114269" x="6534150" y="4133850"/>
          <p14:tracePt t="114286" x="6343650" y="4070350"/>
          <p14:tracePt t="114303" x="6197600" y="4019550"/>
          <p14:tracePt t="114319" x="6064250" y="3981450"/>
          <p14:tracePt t="114336" x="5956300" y="3956050"/>
          <p14:tracePt t="114353" x="5892800" y="3930650"/>
          <p14:tracePt t="114369" x="5848350" y="3911600"/>
          <p14:tracePt t="114386" x="5810250" y="3892550"/>
          <p14:tracePt t="114402" x="5734050" y="3867150"/>
          <p14:tracePt t="114419" x="5702300" y="3848100"/>
          <p14:tracePt t="114436" x="5657850" y="3841750"/>
          <p14:tracePt t="114453" x="5619750" y="3829050"/>
          <p14:tracePt t="114470" x="5568950" y="3810000"/>
          <p14:tracePt t="114486" x="5518150" y="3790950"/>
          <p14:tracePt t="114503" x="5473700" y="3771900"/>
          <p14:tracePt t="114520" x="5448300" y="3759200"/>
          <p14:tracePt t="114536" x="5429250" y="3740150"/>
          <p14:tracePt t="114553" x="5410200" y="3727450"/>
          <p14:tracePt t="114569" x="5378450" y="3714750"/>
          <p14:tracePt t="114586" x="5346700" y="3708400"/>
          <p14:tracePt t="114603" x="5308600" y="3683000"/>
          <p14:tracePt t="114620" x="5276850" y="3670300"/>
          <p14:tracePt t="114636" x="5264150" y="3663950"/>
          <p14:tracePt t="114653" x="5238750" y="3657600"/>
          <p14:tracePt t="114670" x="5226050" y="3644900"/>
          <p14:tracePt t="114687" x="5207000" y="3632200"/>
          <p14:tracePt t="114703" x="5181600" y="3619500"/>
          <p14:tracePt t="114720" x="5168900" y="3606800"/>
          <p14:tracePt t="114736" x="5156200" y="3606800"/>
          <p14:tracePt t="114753" x="5137150" y="3600450"/>
          <p14:tracePt t="114770" x="5105400" y="3600450"/>
          <p14:tracePt t="114786" x="5080000" y="3587750"/>
          <p14:tracePt t="114803" x="5041900" y="3568700"/>
          <p14:tracePt t="114820" x="5016500" y="3549650"/>
          <p14:tracePt t="114837" x="5003800" y="3549650"/>
          <p14:tracePt t="114853" x="4997450" y="3543300"/>
          <p14:tracePt t="114991" x="4997450" y="3549650"/>
          <p14:tracePt t="114999" x="5022850" y="3562350"/>
          <p14:tracePt t="114999" x="5041900" y="3568700"/>
          <p14:tracePt t="115014" x="5067300" y="3581400"/>
          <p14:tracePt t="115023" x="5086350" y="3587750"/>
          <p14:tracePt t="115037" x="5105400" y="3594100"/>
          <p14:tracePt t="115038" x="5130800" y="3600450"/>
          <p14:tracePt t="115053" x="5149850" y="3606800"/>
          <p14:tracePt t="115070" x="5156200" y="3613150"/>
          <p14:tracePt t="115087" x="5175250" y="3619500"/>
          <p14:tracePt t="115104" x="5181600" y="3632200"/>
          <p14:tracePt t="115120" x="5207000" y="3651250"/>
          <p14:tracePt t="115137" x="5232400" y="3663950"/>
          <p14:tracePt t="115154" x="5257800" y="3676650"/>
          <p14:tracePt t="115170" x="5302250" y="3695700"/>
          <p14:tracePt t="115187" x="5346700" y="3708400"/>
          <p14:tracePt t="115204" x="5359400" y="3714750"/>
          <p14:tracePt t="115221" x="5372100" y="3714750"/>
          <p14:tracePt t="115237" x="5378450" y="3714750"/>
          <p14:tracePt t="115254" x="5391150" y="3721100"/>
          <p14:tracePt t="115271" x="5416550" y="3740150"/>
          <p14:tracePt t="115287" x="5448300" y="3746500"/>
          <p14:tracePt t="115305" x="5492750" y="3759200"/>
          <p14:tracePt t="115321" x="5530850" y="3765550"/>
          <p14:tracePt t="115338" x="5549900" y="3765550"/>
          <p14:tracePt t="115354" x="5568950" y="3771900"/>
          <p14:tracePt t="115371" x="5613400" y="3790950"/>
          <p14:tracePt t="115387" x="5638800" y="3816350"/>
          <p14:tracePt t="115404" x="5721350" y="3848100"/>
          <p14:tracePt t="115421" x="5778500" y="3860800"/>
          <p14:tracePt t="115438" x="5803900" y="3873500"/>
          <p14:tracePt t="115438" x="5822950" y="3879850"/>
          <p14:tracePt t="115455" x="5842000" y="3879850"/>
          <p14:tracePt t="115471" x="5861050" y="3886200"/>
          <p14:tracePt t="115488" x="5880100" y="3892550"/>
          <p14:tracePt t="115504" x="5918200" y="3898900"/>
          <p14:tracePt t="115521" x="5943600" y="3905250"/>
          <p14:tracePt t="115538" x="5975350" y="3911600"/>
          <p14:tracePt t="115554" x="5994400" y="3917950"/>
          <p14:tracePt t="115571" x="6013450" y="3930650"/>
          <p14:tracePt t="115588" x="6038850" y="3937000"/>
          <p14:tracePt t="115606" x="6089650" y="3956050"/>
          <p14:tracePt t="115621" x="6134100" y="3975100"/>
          <p14:tracePt t="115638" x="6172200" y="3994150"/>
          <p14:tracePt t="115655" x="6178550" y="3994150"/>
          <p14:tracePt t="115672" x="6203950" y="4006850"/>
          <p14:tracePt t="115688" x="6216650" y="4019550"/>
          <p14:tracePt t="115705" x="6248400" y="4025900"/>
          <p14:tracePt t="115721" x="6299200" y="4051300"/>
          <p14:tracePt t="115738" x="6330950" y="4057650"/>
          <p14:tracePt t="115755" x="6362700" y="4064000"/>
          <p14:tracePt t="115772" x="6400800" y="4070350"/>
          <p14:tracePt t="115788" x="6438900" y="4083050"/>
          <p14:tracePt t="115805" x="6457950" y="4089400"/>
          <p14:tracePt t="115822" x="6477000" y="4095750"/>
          <p14:tracePt t="115838" x="6515100" y="4102100"/>
          <p14:tracePt t="115855" x="6540500" y="4121150"/>
          <p14:tracePt t="115872" x="6597650" y="4140200"/>
          <p14:tracePt t="115889" x="6661150" y="4171950"/>
          <p14:tracePt t="115905" x="6699250" y="4171950"/>
          <p14:tracePt t="115922" x="6731000" y="4178300"/>
          <p14:tracePt t="115938" x="6743700" y="4184650"/>
          <p14:tracePt t="115956" x="6762750" y="4197350"/>
          <p14:tracePt t="115973" x="6788150" y="4203700"/>
          <p14:tracePt t="115989" x="6819900" y="4216400"/>
          <p14:tracePt t="116006" x="6851650" y="4222750"/>
          <p14:tracePt t="116023" x="6908800" y="4241800"/>
          <p14:tracePt t="116040" x="6927850" y="4254500"/>
          <p14:tracePt t="116056" x="6953250" y="4267200"/>
          <p14:tracePt t="116073" x="6978650" y="4273550"/>
          <p14:tracePt t="116090" x="7023100" y="4292600"/>
          <p14:tracePt t="116106" x="7073900" y="4305300"/>
          <p14:tracePt t="116123" x="7105650" y="4311650"/>
          <p14:tracePt t="116140" x="7112000" y="4311650"/>
          <p14:tracePt t="116175" x="7118350" y="4311650"/>
          <p14:tracePt t="116176" x="7124700" y="4318000"/>
          <p14:tracePt t="116190" x="7131050" y="4330700"/>
          <p14:tracePt t="116206" x="7162800" y="4343400"/>
          <p14:tracePt t="116206" x="7188200" y="4362450"/>
          <p14:tracePt t="116224" x="7219950" y="4368800"/>
          <p14:tracePt t="116240" x="7251700" y="4375150"/>
          <p14:tracePt t="116257" x="7289800" y="4387850"/>
          <p14:tracePt t="116274" x="7334250" y="4413250"/>
          <p14:tracePt t="116290" x="7385050" y="4425950"/>
          <p14:tracePt t="116307" x="7423150" y="4432300"/>
          <p14:tracePt t="116323" x="7454900" y="4451350"/>
          <p14:tracePt t="116340" x="7493000" y="4457700"/>
          <p14:tracePt t="116357" x="7505700" y="4464050"/>
          <p14:tracePt t="116374" x="7524750" y="4464050"/>
          <p14:tracePt t="116390" x="7531100" y="4470400"/>
          <p14:tracePt t="116407" x="7537450" y="4470400"/>
          <p14:tracePt t="116463" x="7537450" y="4476750"/>
          <p14:tracePt t="116472" x="7543800" y="4476750"/>
          <p14:tracePt t="116490" x="7556500" y="4476750"/>
          <p14:tracePt t="116491" x="7581900" y="4483100"/>
          <p14:tracePt t="116523" x="7600950" y="4483100"/>
          <p14:tracePt t="116524" x="7613650" y="4489450"/>
          <p14:tracePt t="116540" x="7639050" y="4495800"/>
          <p14:tracePt t="116557" x="7670800" y="4502150"/>
          <p14:tracePt t="116574" x="7708900" y="4514850"/>
          <p14:tracePt t="116590" x="7759700" y="4533900"/>
          <p14:tracePt t="116608" x="7778750" y="4533900"/>
          <p14:tracePt t="116624" x="7791450" y="4533900"/>
          <p14:tracePt t="116672" x="7797800" y="4533900"/>
          <p14:tracePt t="116679" x="7804150" y="4533900"/>
          <p14:tracePt t="116703" x="7810500" y="4533900"/>
          <p14:tracePt t="116712" x="7823200" y="4533900"/>
          <p14:tracePt t="116726" x="7829550" y="4533900"/>
          <p14:tracePt t="116740" x="7842250" y="4533900"/>
          <p14:tracePt t="116759" x="7848600" y="4533900"/>
          <p14:tracePt t="116760" x="7854950" y="4533900"/>
          <p14:tracePt t="116774" x="7861300" y="4540250"/>
          <p14:tracePt t="116792" x="7867650" y="4540250"/>
          <p14:tracePt t="116807" x="7880350" y="4540250"/>
          <p14:tracePt t="116824" x="7886700" y="4552950"/>
          <p14:tracePt t="116841" x="7893050" y="4552950"/>
          <p14:tracePt t="116857" x="7899400" y="4552950"/>
          <p14:tracePt t="116874" x="7899400" y="4559300"/>
          <p14:tracePt t="116968" x="7905750" y="4559300"/>
          <p14:tracePt t="116999" x="7918450" y="4572000"/>
          <p14:tracePt t="117040" x="7931150" y="4578350"/>
          <p14:tracePt t="117048" x="7937500" y="4578350"/>
          <p14:tracePt t="117058" x="7950200" y="4584700"/>
          <p14:tracePt t="117058" x="7962900" y="4591050"/>
          <p14:tracePt t="117074" x="7975600" y="4597400"/>
          <p14:tracePt t="117091" x="7994650" y="4603750"/>
          <p14:tracePt t="117108" x="8001000" y="4603750"/>
          <p14:tracePt t="117125" x="8007350" y="4603750"/>
          <p14:tracePt t="117141" x="8013700" y="4603750"/>
          <p14:tracePt t="117271" x="8013700" y="4616450"/>
          <p14:tracePt t="117284" x="8013700" y="4641850"/>
          <p14:tracePt t="117287" x="8007350" y="4667250"/>
          <p14:tracePt t="117293" x="7950200" y="4737100"/>
          <p14:tracePt t="117308" x="7842250" y="4857750"/>
          <p14:tracePt t="117325" x="7721600" y="4997450"/>
          <p14:tracePt t="117342" x="7588250" y="5124450"/>
          <p14:tracePt t="117359" x="7448550" y="5238750"/>
          <p14:tracePt t="117375" x="7258050" y="5346700"/>
          <p14:tracePt t="117393" x="7162800" y="5397500"/>
          <p14:tracePt t="117408" x="7112000" y="5410200"/>
          <p14:tracePt t="117425" x="7054850" y="5410200"/>
          <p14:tracePt t="117442" x="6985000" y="5416550"/>
          <p14:tracePt t="117459" x="6864350" y="5435600"/>
          <p14:tracePt t="117475" x="6724650" y="5441950"/>
          <p14:tracePt t="117492" x="6578600" y="5467350"/>
          <p14:tracePt t="117509" x="6445250" y="5473700"/>
          <p14:tracePt t="117525" x="6305550" y="5473700"/>
          <p14:tracePt t="117542" x="6184900" y="5473700"/>
          <p14:tracePt t="117559" x="6076950" y="5473700"/>
          <p14:tracePt t="117576" x="6013450" y="5473700"/>
          <p14:tracePt t="117593" x="5924550" y="5486400"/>
          <p14:tracePt t="117609" x="5791200" y="5505450"/>
          <p14:tracePt t="117625" x="5670550" y="5543550"/>
          <p14:tracePt t="117642" x="5543550" y="5568950"/>
          <p14:tracePt t="117659" x="5441950" y="5581650"/>
          <p14:tracePt t="117676" x="5353050" y="5588000"/>
          <p14:tracePt t="117692" x="5264150" y="5594350"/>
          <p14:tracePt t="117709" x="5219700" y="5600700"/>
          <p14:tracePt t="117726" x="5194300" y="5607050"/>
          <p14:tracePt t="117742" x="5137150" y="5638800"/>
          <p14:tracePt t="117742" x="5118100" y="5645150"/>
          <p14:tracePt t="117760" x="5041900" y="5664200"/>
          <p14:tracePt t="117776" x="4997450" y="5695950"/>
          <p14:tracePt t="117793" x="4953000" y="5715000"/>
          <p14:tracePt t="117809" x="4946650" y="5721350"/>
          <p14:tracePt t="117919" x="4946650" y="5727700"/>
          <p14:tracePt t="117928" x="4965700" y="5740400"/>
          <p14:tracePt t="117944" x="4991100" y="5765800"/>
          <p14:tracePt t="117945" x="5092700" y="5765800"/>
          <p14:tracePt t="117960" x="5187950" y="5772150"/>
          <p14:tracePt t="117976" x="5238750" y="5778500"/>
          <p14:tracePt t="117993" x="5289550" y="5784850"/>
          <p14:tracePt t="118009" x="5327650" y="5784850"/>
          <p14:tracePt t="118026" x="5391150" y="5797550"/>
          <p14:tracePt t="118043" x="5467350" y="5797550"/>
          <p14:tracePt t="118060" x="5568950" y="5797550"/>
          <p14:tracePt t="118076" x="5676900" y="5797550"/>
          <p14:tracePt t="118093" x="5778500" y="5803900"/>
          <p14:tracePt t="118110" x="5880100" y="5835650"/>
          <p14:tracePt t="118126" x="5988050" y="5873750"/>
          <p14:tracePt t="118144" x="6089650" y="5880100"/>
          <p14:tracePt t="118160" x="6165850" y="5899150"/>
          <p14:tracePt t="118176" x="6210300" y="5899150"/>
          <p14:tracePt t="118193" x="6242050" y="5905500"/>
          <p14:tracePt t="118210" x="6248400" y="5905500"/>
          <p14:tracePt t="118227" x="6267450" y="5918200"/>
          <p14:tracePt t="118243" x="6311900" y="5918200"/>
          <p14:tracePt t="118260" x="6350000" y="5918200"/>
          <p14:tracePt t="118277" x="6381750" y="5918200"/>
          <p14:tracePt t="118293" x="6407150" y="5918200"/>
          <p14:tracePt t="118310" x="6426200" y="5930900"/>
          <p14:tracePt t="118327" x="6438900" y="5937250"/>
          <p14:tracePt t="118343" x="6527800" y="5956300"/>
          <p14:tracePt t="118360" x="6584950" y="5956300"/>
          <p14:tracePt t="118377" x="6629400" y="5956300"/>
          <p14:tracePt t="118393" x="6661150" y="5956300"/>
          <p14:tracePt t="118411" x="6673850" y="5956300"/>
          <p14:tracePt t="118427" x="6692900" y="5956300"/>
          <p14:tracePt t="118444" x="6699250" y="5956300"/>
          <p14:tracePt t="118460" x="6718300" y="5956300"/>
          <p14:tracePt t="118477" x="6737350" y="5956300"/>
          <p14:tracePt t="118494" x="6750050" y="5956300"/>
          <p14:tracePt t="118510" x="6775450" y="5956300"/>
          <p14:tracePt t="118527" x="6819900" y="5956300"/>
          <p14:tracePt t="118544" x="6851650" y="5956300"/>
          <p14:tracePt t="118560" x="6908800" y="5956300"/>
          <p14:tracePt t="118577" x="6978650" y="5956300"/>
          <p14:tracePt t="118594" x="7061200" y="5956300"/>
          <p14:tracePt t="118610" x="7169150" y="5956300"/>
          <p14:tracePt t="118627" x="7270750" y="5949950"/>
          <p14:tracePt t="118644" x="7340600" y="5949950"/>
          <p14:tracePt t="118661" x="7359650" y="5949950"/>
          <p14:tracePt t="118677" x="7372350" y="5949950"/>
          <p14:tracePt t="118694" x="7378700" y="5949950"/>
          <p14:tracePt t="118710" x="7391400" y="5949950"/>
          <p14:tracePt t="118728" x="7397750" y="5949950"/>
          <p14:tracePt t="118744" x="7410450" y="5949950"/>
          <p14:tracePt t="118761" x="7429500" y="5949950"/>
          <p14:tracePt t="118777" x="7448550" y="5949950"/>
          <p14:tracePt t="118794" x="7467600" y="5949950"/>
          <p14:tracePt t="118811" x="7486650" y="5949950"/>
          <p14:tracePt t="118827" x="7493000" y="5949950"/>
          <p14:tracePt t="118895" x="7454900" y="5930900"/>
          <p14:tracePt t="118903" x="7397750" y="5911850"/>
          <p14:tracePt t="118920" x="7308850" y="5899150"/>
          <p14:tracePt t="118921" x="7207250" y="5880100"/>
          <p14:tracePt t="118928" x="7042150" y="5842000"/>
          <p14:tracePt t="118945" x="6921500" y="5835650"/>
          <p14:tracePt t="118961" x="6819900" y="5797550"/>
          <p14:tracePt t="118978" x="6699250" y="5753100"/>
          <p14:tracePt t="118995" x="6604000" y="5708650"/>
          <p14:tracePt t="119011" x="6591300" y="5689600"/>
          <p14:tracePt t="119028" x="6578600" y="5670550"/>
          <p14:tracePt t="119045" x="6559550" y="5600700"/>
          <p14:tracePt t="119061" x="6527800" y="5486400"/>
          <p14:tracePt t="119078" x="6502400" y="5353050"/>
          <p14:tracePt t="119095" x="6483350" y="5187950"/>
          <p14:tracePt t="119112" x="6483350" y="5073650"/>
          <p14:tracePt t="119129" x="6477000" y="4997450"/>
          <p14:tracePt t="119145" x="6477000" y="4959350"/>
          <p14:tracePt t="119161" x="6477000" y="4902200"/>
          <p14:tracePt t="119178" x="6477000" y="4826000"/>
          <p14:tracePt t="119195" x="6477000" y="4743450"/>
          <p14:tracePt t="119211" x="6477000" y="4629150"/>
          <p14:tracePt t="119228" x="6477000" y="4508500"/>
          <p14:tracePt t="119245" x="6477000" y="4445000"/>
          <p14:tracePt t="119262" x="6477000" y="4375150"/>
          <p14:tracePt t="119278" x="6477000" y="4267200"/>
          <p14:tracePt t="119295" x="6477000" y="4216400"/>
          <p14:tracePt t="119312" x="6464300" y="4095750"/>
          <p14:tracePt t="119328" x="6438900" y="4013200"/>
          <p14:tracePt t="119345" x="6407150" y="3911600"/>
          <p14:tracePt t="119361" x="6369050" y="3797300"/>
          <p14:tracePt t="119378" x="6311900" y="3689350"/>
          <p14:tracePt t="119395" x="6261100" y="3575050"/>
          <p14:tracePt t="119413" x="6223000" y="3498850"/>
          <p14:tracePt t="119429" x="6159500" y="3422650"/>
          <p14:tracePt t="119445" x="6102350" y="3359150"/>
          <p14:tracePt t="119462" x="6051550" y="3308350"/>
          <p14:tracePt t="119479" x="5975350" y="3232150"/>
          <p14:tracePt t="119496" x="5854700" y="3124200"/>
          <p14:tracePt t="119512" x="5765800" y="3060700"/>
          <p14:tracePt t="119529" x="5670550" y="3003550"/>
          <p14:tracePt t="119546" x="5594350" y="2978150"/>
          <p14:tracePt t="119562" x="5562600" y="2978150"/>
          <p14:tracePt t="119579" x="5511800" y="2978150"/>
          <p14:tracePt t="119596" x="5397500" y="2978150"/>
          <p14:tracePt t="119612" x="5321300" y="3016250"/>
          <p14:tracePt t="119629" x="5238750" y="3060700"/>
          <p14:tracePt t="119645" x="5137150" y="3124200"/>
          <p14:tracePt t="119662" x="5080000" y="3194050"/>
          <p14:tracePt t="119679" x="4940300" y="3302000"/>
          <p14:tracePt t="119696" x="4883150" y="3359150"/>
          <p14:tracePt t="119712" x="4851400" y="3397250"/>
          <p14:tracePt t="119729" x="4832350" y="3422650"/>
          <p14:tracePt t="119746" x="4826000" y="3454400"/>
          <p14:tracePt t="119762" x="4800600" y="3543300"/>
          <p14:tracePt t="119779" x="4794250" y="3632200"/>
          <p14:tracePt t="119796" x="4794250" y="3702050"/>
          <p14:tracePt t="119812" x="4794250" y="3759200"/>
          <p14:tracePt t="119829" x="4800600" y="3810000"/>
          <p14:tracePt t="119846" x="4838700" y="3867150"/>
          <p14:tracePt t="119863" x="4921250" y="3962400"/>
          <p14:tracePt t="119880" x="5029200" y="4051300"/>
          <p14:tracePt t="119896" x="5143500" y="4140200"/>
          <p14:tracePt t="119913" x="5289550" y="4203700"/>
          <p14:tracePt t="119930" x="5397500" y="4216400"/>
          <p14:tracePt t="119946" x="5492750" y="4235450"/>
          <p14:tracePt t="119963" x="5562600" y="4241800"/>
          <p14:tracePt t="119979" x="5619750" y="4248150"/>
          <p14:tracePt t="119996" x="5695950" y="4248150"/>
          <p14:tracePt t="120013" x="5759450" y="4248150"/>
          <p14:tracePt t="120029" x="5810250" y="4241800"/>
          <p14:tracePt t="120047" x="5822950" y="4222750"/>
          <p14:tracePt t="120063" x="5842000" y="4210050"/>
          <p14:tracePt t="120080" x="5848350" y="4159250"/>
          <p14:tracePt t="120097" x="5848350" y="4140200"/>
          <p14:tracePt t="120114" x="5854700" y="4114800"/>
          <p14:tracePt t="120130" x="5861050" y="4051300"/>
          <p14:tracePt t="120146" x="5861050" y="4025900"/>
          <p14:tracePt t="120163" x="5861050" y="3968750"/>
          <p14:tracePt t="120180" x="5861050" y="3911600"/>
          <p14:tracePt t="120196" x="5861050" y="3822700"/>
          <p14:tracePt t="120213" x="5848350" y="3771900"/>
          <p14:tracePt t="120230" x="5835650" y="3702050"/>
          <p14:tracePt t="120247" x="5810250" y="3644900"/>
          <p14:tracePt t="120263" x="5765800" y="3556000"/>
          <p14:tracePt t="120281" x="5740400" y="3524250"/>
          <p14:tracePt t="120296" x="5695950" y="3492500"/>
          <p14:tracePt t="120313" x="5638800" y="3454400"/>
          <p14:tracePt t="120330" x="5549900" y="3397250"/>
          <p14:tracePt t="120347" x="5435600" y="3340100"/>
          <p14:tracePt t="120364" x="5308600" y="3289300"/>
          <p14:tracePt t="120380" x="5219700" y="3276600"/>
          <p14:tracePt t="120397" x="5143500" y="3263900"/>
          <p14:tracePt t="120413" x="5099050" y="3263900"/>
          <p14:tracePt t="120431" x="5054600" y="3263900"/>
          <p14:tracePt t="120447" x="5003800" y="3270250"/>
          <p14:tracePt t="120464" x="4902200" y="3340100"/>
          <p14:tracePt t="120480" x="4826000" y="3397250"/>
          <p14:tracePt t="120497" x="4743450" y="3454400"/>
          <p14:tracePt t="120514" x="4654550" y="3524250"/>
          <p14:tracePt t="120530" x="4578350" y="3644900"/>
          <p14:tracePt t="120547" x="4546600" y="3746500"/>
          <p14:tracePt t="120564" x="4533900" y="3803650"/>
          <p14:tracePt t="120581" x="4514850" y="3848100"/>
          <p14:tracePt t="120597" x="4514850" y="3886200"/>
          <p14:tracePt t="120614" x="4514850" y="3930650"/>
          <p14:tracePt t="120631" x="4572000" y="4019550"/>
          <p14:tracePt t="120647" x="4660900" y="4095750"/>
          <p14:tracePt t="120664" x="4857750" y="4216400"/>
          <p14:tracePt t="120681" x="5111750" y="4337050"/>
          <p14:tracePt t="120697" x="5403850" y="4419600"/>
          <p14:tracePt t="120714" x="5581650" y="4476750"/>
          <p14:tracePt t="120731" x="5746750" y="4483100"/>
          <p14:tracePt t="120747" x="5822950" y="4483100"/>
          <p14:tracePt t="120764" x="5880100" y="4483100"/>
          <p14:tracePt t="120781" x="5937250" y="4438650"/>
          <p14:tracePt t="120798" x="5969000" y="4394200"/>
          <p14:tracePt t="120814" x="6007100" y="4330700"/>
          <p14:tracePt t="120831" x="6032500" y="4279900"/>
          <p14:tracePt t="120847" x="6045200" y="4229100"/>
          <p14:tracePt t="120865" x="6057900" y="4203700"/>
          <p14:tracePt t="120881" x="6070600" y="4165600"/>
          <p14:tracePt t="120898" x="6083300" y="4114800"/>
          <p14:tracePt t="120914" x="6089650" y="4070350"/>
          <p14:tracePt t="120931" x="6089650" y="4025900"/>
          <p14:tracePt t="120948" x="6089650" y="3987800"/>
          <p14:tracePt t="120964" x="6089650" y="3943350"/>
          <p14:tracePt t="120981" x="6083300" y="3892550"/>
          <p14:tracePt t="120998" x="6038850" y="3803650"/>
          <p14:tracePt t="121014" x="5905500" y="3644900"/>
          <p14:tracePt t="121032" x="5772150" y="3530600"/>
          <p14:tracePt t="121048" x="5638800" y="3429000"/>
          <p14:tracePt t="121065" x="5537200" y="3397250"/>
          <p14:tracePt t="121081" x="5486400" y="3378200"/>
          <p14:tracePt t="121098" x="5416550" y="3352800"/>
          <p14:tracePt t="121114" x="5334000" y="3346450"/>
          <p14:tracePt t="121131" x="5289550" y="3340100"/>
          <p14:tracePt t="121148" x="5232400" y="3340100"/>
          <p14:tracePt t="121165" x="5162550" y="3378200"/>
          <p14:tracePt t="121182" x="5073650" y="3441700"/>
          <p14:tracePt t="121198" x="4991100" y="3536950"/>
          <p14:tracePt t="121215" x="4889500" y="3625850"/>
          <p14:tracePt t="121231" x="4768850" y="3746500"/>
          <p14:tracePt t="121249" x="4749800" y="3810000"/>
          <p14:tracePt t="121265" x="4749800" y="3835400"/>
          <p14:tracePt t="121282" x="4749800" y="3867150"/>
          <p14:tracePt t="121298" x="4749800" y="3898900"/>
          <p14:tracePt t="121315" x="4768850" y="3949700"/>
          <p14:tracePt t="121332" x="4832350" y="4019550"/>
          <p14:tracePt t="121348" x="4908550" y="4064000"/>
          <p14:tracePt t="121365" x="5003800" y="4108450"/>
          <p14:tracePt t="121381" x="5118100" y="4140200"/>
          <p14:tracePt t="121398" x="5207000" y="4146550"/>
          <p14:tracePt t="121415" x="5264150" y="4146550"/>
          <p14:tracePt t="121432" x="5321300" y="4146550"/>
          <p14:tracePt t="121450" x="5378450" y="4127500"/>
          <p14:tracePt t="121465" x="5422900" y="4076700"/>
          <p14:tracePt t="121482" x="5486400" y="3987800"/>
          <p14:tracePt t="121498" x="5537200" y="3930650"/>
          <p14:tracePt t="121515" x="5581650" y="3867150"/>
          <p14:tracePt t="121532" x="5600700" y="3810000"/>
          <p14:tracePt t="121549" x="5613400" y="3733800"/>
          <p14:tracePt t="121565" x="5626100" y="3676650"/>
          <p14:tracePt t="121582" x="5626100" y="3619500"/>
          <p14:tracePt t="121599" x="5626100" y="3575050"/>
          <p14:tracePt t="121616" x="5626100" y="3530600"/>
          <p14:tracePt t="121632" x="5626100" y="3524250"/>
          <p14:tracePt t="121649" x="5626100" y="3511550"/>
          <p14:tracePt t="121666" x="5619750" y="3498850"/>
          <p14:tracePt t="121682" x="5607050" y="3486150"/>
          <p14:tracePt t="121699" x="5556250" y="3473450"/>
          <p14:tracePt t="121715" x="5486400" y="3460750"/>
          <p14:tracePt t="121732" x="5422900" y="3454400"/>
          <p14:tracePt t="121749" x="5295900" y="3454400"/>
          <p14:tracePt t="121766" x="5168900" y="3486150"/>
          <p14:tracePt t="121783" x="4997450" y="3568700"/>
          <p14:tracePt t="121799" x="4953000" y="3606800"/>
          <p14:tracePt t="121816" x="4838700" y="3721100"/>
          <p14:tracePt t="121833" x="4775200" y="3810000"/>
          <p14:tracePt t="121849" x="4737100" y="3873500"/>
          <p14:tracePt t="121866" x="4730750" y="3905250"/>
          <p14:tracePt t="121883" x="4730750" y="3930650"/>
          <p14:tracePt t="121899" x="4730750" y="3962400"/>
          <p14:tracePt t="121916" x="4730750" y="4000500"/>
          <p14:tracePt t="121933" x="4775200" y="4044950"/>
          <p14:tracePt t="121949" x="4876800" y="4114800"/>
          <p14:tracePt t="121966" x="4991100" y="4146550"/>
          <p14:tracePt t="121983" x="5162550" y="4178300"/>
          <p14:tracePt t="122000" x="5372100" y="4222750"/>
          <p14:tracePt t="122016" x="5461000" y="4222750"/>
          <p14:tracePt t="122033" x="5505450" y="4222750"/>
          <p14:tracePt t="122050" x="5530850" y="4210050"/>
          <p14:tracePt t="122066" x="5549900" y="4191000"/>
          <p14:tracePt t="122083" x="5568950" y="4146550"/>
          <p14:tracePt t="122099" x="5588000" y="4083050"/>
          <p14:tracePt t="122116" x="5594350" y="4044950"/>
          <p14:tracePt t="122133" x="5613400" y="4000500"/>
          <p14:tracePt t="122150" x="5613400" y="3962400"/>
          <p14:tracePt t="122166" x="5613400" y="3943350"/>
          <p14:tracePt t="122183" x="5613400" y="3911600"/>
          <p14:tracePt t="122240" x="5588000" y="3911600"/>
          <p14:tracePt t="122248" x="5575300" y="3949700"/>
          <p14:tracePt t="122255" x="5556250" y="4083050"/>
          <p14:tracePt t="122266" x="5556250" y="4248150"/>
          <p14:tracePt t="122283" x="5664200" y="4432300"/>
          <p14:tracePt t="122300" x="5854700" y="4737100"/>
          <p14:tracePt t="122316" x="6254750" y="5111750"/>
          <p14:tracePt t="122333" x="6673850" y="5397500"/>
          <p14:tracePt t="122350" x="6946900" y="5537200"/>
          <p14:tracePt t="122367" x="7124700" y="5619750"/>
          <p14:tracePt t="122383" x="7327900" y="5670550"/>
          <p14:tracePt t="122400" x="7454900" y="5702300"/>
          <p14:tracePt t="122417" x="7543800" y="5740400"/>
          <p14:tracePt t="122433" x="7651750" y="5772150"/>
          <p14:tracePt t="122450" x="7778750" y="5822950"/>
          <p14:tracePt t="122468" x="7861300" y="5848350"/>
          <p14:tracePt t="122483" x="7905750" y="5873750"/>
          <p14:tracePt t="122500" x="7950200" y="5880100"/>
          <p14:tracePt t="122517" x="7969250" y="5892800"/>
          <p14:tracePt t="122534" x="7988300" y="5905500"/>
          <p14:tracePt t="122550" x="8020050" y="5918200"/>
          <p14:tracePt t="122567" x="8039100" y="5918200"/>
          <p14:tracePt t="122584" x="8070850" y="5918200"/>
          <p14:tracePt t="122601" x="8083550" y="5918200"/>
          <p14:tracePt t="122617" x="8115300" y="5918200"/>
          <p14:tracePt t="122634" x="8153400" y="5918200"/>
          <p14:tracePt t="122650" x="8197850" y="5892800"/>
          <p14:tracePt t="122667" x="8261350" y="5848350"/>
          <p14:tracePt t="122684" x="8312150" y="5816600"/>
          <p14:tracePt t="122700" x="8331200" y="5791200"/>
          <p14:tracePt t="122717" x="8350250" y="5784850"/>
          <p14:tracePt t="122734" x="8356600" y="5778500"/>
          <p14:tracePt t="122751" x="8356600" y="5772150"/>
          <p14:tracePt t="122767" x="8362950" y="5759450"/>
          <p14:tracePt t="122785" x="8375650" y="5740400"/>
          <p14:tracePt t="122801" x="8382000" y="5727700"/>
          <p14:tracePt t="122936" x="8382000" y="5721350"/>
          <p14:tracePt t="122944" x="8382000" y="5715000"/>
          <p14:tracePt t="122952" x="8394700" y="5689600"/>
          <p14:tracePt t="122968" x="8394700" y="5670550"/>
          <p14:tracePt t="122969" x="8407400" y="5645150"/>
          <p14:tracePt t="122985" x="8420100" y="5632450"/>
          <p14:tracePt t="123001" x="8426450" y="5613400"/>
          <p14:tracePt t="123018" x="8426450" y="5607050"/>
          <p14:tracePt t="123034" x="8426450" y="5600700"/>
          <p14:tracePt t="123051" x="8426450" y="5588000"/>
          <p14:tracePt t="123096" x="8426450" y="5581650"/>
          <p14:tracePt t="123112" x="8426450" y="5568950"/>
          <p14:tracePt t="123120" x="8420100" y="5562600"/>
          <p14:tracePt t="123136" x="8413750" y="5562600"/>
          <p14:tracePt t="123168" x="8407400" y="5562600"/>
          <p14:tracePt t="123232" x="8394700" y="5556250"/>
          <p14:tracePt t="123288" x="8394700" y="5537200"/>
          <p14:tracePt t="123296" x="8394700" y="5530850"/>
          <p14:tracePt t="123304" x="8394700" y="5524500"/>
          <p14:tracePt t="123304" x="8394700" y="5511800"/>
          <p14:tracePt t="123320" x="8394700" y="5505450"/>
          <p14:tracePt t="123320" x="8394700" y="5499100"/>
          <p14:tracePt t="123335" x="8394700" y="5492750"/>
          <p14:tracePt t="123392" x="8394700" y="5486400"/>
          <p14:tracePt t="123400" x="8407400" y="5486400"/>
          <p14:tracePt t="123402" x="8445500" y="5486400"/>
          <p14:tracePt t="123418" x="8477250" y="5486400"/>
          <p14:tracePt t="123435" x="8515350" y="5486400"/>
          <p14:tracePt t="123452" x="8547100" y="5486400"/>
          <p14:tracePt t="123468" x="8585200" y="5486400"/>
          <p14:tracePt t="123486" x="8616950" y="5511800"/>
          <p14:tracePt t="123502" x="8661400" y="5518150"/>
          <p14:tracePt t="123519" x="8693150" y="5530850"/>
          <p14:tracePt t="123535" x="8705850" y="5530850"/>
          <p14:tracePt t="123552" x="8731250" y="5530850"/>
          <p14:tracePt t="123569" x="8743950" y="5530850"/>
          <p14:tracePt t="123585" x="8763000" y="5530850"/>
          <p14:tracePt t="123624" x="8769350" y="5530850"/>
          <p14:tracePt t="123648" x="8775700" y="5530850"/>
          <p14:tracePt t="123656" x="8782050" y="5530850"/>
          <p14:tracePt t="123672" x="8788400" y="5530850"/>
          <p14:tracePt t="123672" x="8794750" y="5511800"/>
          <p14:tracePt t="123688" x="8807450" y="5499100"/>
          <p14:tracePt t="123689" x="8813800" y="5492750"/>
          <p14:tracePt t="123702" x="8820150" y="5467350"/>
          <p14:tracePt t="123719" x="8839200" y="5435600"/>
          <p14:tracePt t="123735" x="8851900" y="5384800"/>
          <p14:tracePt t="123752" x="8870950" y="5365750"/>
          <p14:tracePt t="123770" x="8883650" y="5334000"/>
          <p14:tracePt t="123786" x="8902700" y="5314950"/>
          <p14:tracePt t="123802" x="8921750" y="5283200"/>
          <p14:tracePt t="123819" x="8921750" y="5264150"/>
          <p14:tracePt t="123836" x="8934450" y="5245100"/>
          <p14:tracePt t="123852" x="8940800" y="5219700"/>
          <p14:tracePt t="123869" x="8940800" y="5207000"/>
          <p14:tracePt t="123885" x="8940800" y="5187950"/>
          <p14:tracePt t="123903" x="8947150" y="5175250"/>
          <p14:tracePt t="123919" x="8953500" y="5156200"/>
          <p14:tracePt t="123936" x="8953500" y="5143500"/>
          <p14:tracePt t="123952" x="8953500" y="5124450"/>
          <p14:tracePt t="123969" x="8953500" y="5111750"/>
          <p14:tracePt t="123986" x="8953500" y="5099050"/>
          <p14:tracePt t="124003" x="8953500" y="5086350"/>
          <p14:tracePt t="124019" x="8953500" y="5067300"/>
          <p14:tracePt t="124036" x="8953500" y="5060950"/>
          <p14:tracePt t="124053" x="8947150" y="5048250"/>
          <p14:tracePt t="124069" x="8947150" y="5041900"/>
          <p14:tracePt t="124086" x="8928100" y="5035550"/>
          <p14:tracePt t="124103" x="8921750" y="5022850"/>
          <p14:tracePt t="124103" x="8896350" y="5010150"/>
          <p14:tracePt t="124120" x="8877300" y="5003800"/>
          <p14:tracePt t="124136" x="8845550" y="4984750"/>
          <p14:tracePt t="124153" x="8813800" y="4984750"/>
          <p14:tracePt t="124169" x="8782050" y="4972050"/>
          <p14:tracePt t="124186" x="8756650" y="4972050"/>
          <p14:tracePt t="124203" x="8724900" y="4953000"/>
          <p14:tracePt t="124220" x="8699500" y="4953000"/>
          <p14:tracePt t="124237" x="8661400" y="4946650"/>
          <p14:tracePt t="124253" x="8610600" y="4940300"/>
          <p14:tracePt t="124270" x="8578850" y="4940300"/>
          <p14:tracePt t="124286" x="8547100" y="4940300"/>
          <p14:tracePt t="124303" x="8509000" y="4933950"/>
          <p14:tracePt t="124320" x="8489950" y="4933950"/>
          <p14:tracePt t="124336" x="8483600" y="4933950"/>
          <p14:tracePt t="124353" x="8464550" y="4933950"/>
          <p14:tracePt t="124370" x="8439150" y="4946650"/>
          <p14:tracePt t="124387" x="8401050" y="4959350"/>
          <p14:tracePt t="124403" x="8375650" y="4978400"/>
          <p14:tracePt t="124420" x="8356600" y="4991100"/>
          <p14:tracePt t="124437" x="8337550" y="5003800"/>
          <p14:tracePt t="124453" x="8331200" y="5022850"/>
          <p14:tracePt t="124470" x="8318500" y="5041900"/>
          <p14:tracePt t="124488" x="8305800" y="5067300"/>
          <p14:tracePt t="124503" x="8280400" y="5118100"/>
          <p14:tracePt t="124521" x="8267700" y="5156200"/>
          <p14:tracePt t="124537" x="8261350" y="5181600"/>
          <p14:tracePt t="124554" x="8261350" y="5200650"/>
          <p14:tracePt t="124570" x="8261350" y="5219700"/>
          <p14:tracePt t="124587" x="8261350" y="5238750"/>
          <p14:tracePt t="124604" x="8261350" y="5245100"/>
          <p14:tracePt t="124620" x="8261350" y="5264150"/>
          <p14:tracePt t="124637" x="8261350" y="5270500"/>
          <p14:tracePt t="124654" x="8261350" y="5289550"/>
          <p14:tracePt t="124670" x="8261350" y="5314950"/>
          <p14:tracePt t="124687" x="8280400" y="5346700"/>
          <p14:tracePt t="124704" x="8293100" y="5365750"/>
          <p14:tracePt t="124720" x="8312150" y="5378450"/>
          <p14:tracePt t="124737" x="8362950" y="5384800"/>
          <p14:tracePt t="124754" x="8407400" y="5391150"/>
          <p14:tracePt t="124771" x="8464550" y="5410200"/>
          <p14:tracePt t="124787" x="8534400" y="5422900"/>
          <p14:tracePt t="124804" x="8623300" y="5429250"/>
          <p14:tracePt t="124821" x="8693150" y="5435600"/>
          <p14:tracePt t="124837" x="8743950" y="5441950"/>
          <p14:tracePt t="124854" x="8788400" y="5441950"/>
          <p14:tracePt t="124871" x="8820150" y="5441950"/>
          <p14:tracePt t="124887" x="8883650" y="5441950"/>
          <p14:tracePt t="124904" x="8896350" y="5429250"/>
          <p14:tracePt t="124921" x="8915400" y="5410200"/>
          <p14:tracePt t="124937" x="8934450" y="5384800"/>
          <p14:tracePt t="124954" x="8934450" y="5372100"/>
          <p14:tracePt t="124972" x="8947150" y="5340350"/>
          <p14:tracePt t="124987" x="8953500" y="5314950"/>
          <p14:tracePt t="125005" x="8966200" y="5289550"/>
          <p14:tracePt t="125021" x="8972550" y="5251450"/>
          <p14:tracePt t="125038" x="8972550" y="5226050"/>
          <p14:tracePt t="125054" x="8972550" y="5187950"/>
          <p14:tracePt t="125071" x="8972550" y="5149850"/>
          <p14:tracePt t="125089" x="8972550" y="5118100"/>
          <p14:tracePt t="125104" x="8966200" y="5099050"/>
          <p14:tracePt t="125121" x="8953500" y="5073650"/>
          <p14:tracePt t="125138" x="8934450" y="5054600"/>
          <p14:tracePt t="125155" x="8890000" y="5003800"/>
          <p14:tracePt t="125171" x="8864600" y="4991100"/>
          <p14:tracePt t="125188" x="8832850" y="4972050"/>
          <p14:tracePt t="125205" x="8794750" y="4959350"/>
          <p14:tracePt t="125221" x="8763000" y="4953000"/>
          <p14:tracePt t="125238" x="8731250" y="4946650"/>
          <p14:tracePt t="125255" x="8693150" y="4933950"/>
          <p14:tracePt t="125271" x="8559800" y="4933950"/>
          <p14:tracePt t="125288" x="8470900" y="4933950"/>
          <p14:tracePt t="125305" x="8382000" y="4933950"/>
          <p14:tracePt t="125321" x="8280400" y="4946650"/>
          <p14:tracePt t="125338" x="8223250" y="4959350"/>
          <p14:tracePt t="125355" x="8191500" y="4965700"/>
          <p14:tracePt t="125371" x="8153400" y="4991100"/>
          <p14:tracePt t="125390" x="8115300" y="5022850"/>
          <p14:tracePt t="125405" x="8051800" y="5073650"/>
          <p14:tracePt t="125422" x="7981950" y="5137150"/>
          <p14:tracePt t="125438" x="7943850" y="5187950"/>
          <p14:tracePt t="125455" x="7899400" y="5226050"/>
          <p14:tracePt t="125472" x="7893050" y="5238750"/>
          <p14:tracePt t="125488" x="7886700" y="5264150"/>
          <p14:tracePt t="125506" x="7874000" y="5270500"/>
          <p14:tracePt t="125522" x="7867650" y="5276850"/>
          <p14:tracePt t="125539" x="7861300" y="5302250"/>
          <p14:tracePt t="125555" x="7861300" y="5314950"/>
          <p14:tracePt t="125573" x="7861300" y="5327650"/>
          <p14:tracePt t="125589" x="7861300" y="5334000"/>
          <p14:tracePt t="125605" x="7867650" y="5353050"/>
          <p14:tracePt t="125622" x="7886700" y="5372100"/>
          <p14:tracePt t="125639" x="7918450" y="5391150"/>
          <p14:tracePt t="125655" x="7981950" y="5416550"/>
          <p14:tracePt t="125672" x="8032750" y="5422900"/>
          <p14:tracePt t="125689" x="8121650" y="5441950"/>
          <p14:tracePt t="125706" x="8204200" y="5467350"/>
          <p14:tracePt t="125722" x="8299450" y="5499100"/>
          <p14:tracePt t="125739" x="8388350" y="5518150"/>
          <p14:tracePt t="125756" x="8489950" y="5530850"/>
          <p14:tracePt t="125772" x="8553450" y="5530850"/>
          <p14:tracePt t="125789" x="8597900" y="5530850"/>
          <p14:tracePt t="125806" x="8629650" y="5530850"/>
          <p14:tracePt t="125822" x="8655050" y="5524500"/>
          <p14:tracePt t="125839" x="8686800" y="5486400"/>
          <p14:tracePt t="125856" x="8705850" y="5435600"/>
          <p14:tracePt t="125872" x="8712200" y="5403850"/>
          <p14:tracePt t="125889" x="8724900" y="5353050"/>
          <p14:tracePt t="125906" x="8731250" y="5334000"/>
          <p14:tracePt t="125923" x="8731250" y="5314950"/>
          <p14:tracePt t="125939" x="8743950" y="5283200"/>
          <p14:tracePt t="125956" x="8743950" y="5264150"/>
          <p14:tracePt t="125973" x="8743950" y="5238750"/>
          <p14:tracePt t="125989" x="8743950" y="5219700"/>
          <p14:tracePt t="126006" x="8743950" y="5194300"/>
          <p14:tracePt t="126023" x="8743950" y="5175250"/>
          <p14:tracePt t="126040" x="8743950" y="5162550"/>
          <p14:tracePt t="126056" x="8743950" y="5156200"/>
          <p14:tracePt t="126073" x="8743950" y="5149850"/>
          <p14:tracePt t="126089" x="8743950" y="5143500"/>
          <p14:tracePt t="126106" x="8743950" y="5124450"/>
          <p14:tracePt t="126143" x="8743950" y="5111750"/>
          <p14:tracePt t="126144" x="8743950" y="5105400"/>
          <p14:tracePt t="126176" x="8743950" y="5099050"/>
          <p14:tracePt t="126176" x="8737600" y="5092700"/>
          <p14:tracePt t="126190" x="8731250" y="5086350"/>
          <p14:tracePt t="126206" x="8712200" y="5073650"/>
          <p14:tracePt t="126223" x="8642350" y="5048250"/>
          <p14:tracePt t="126240" x="8540750" y="5029200"/>
          <p14:tracePt t="126256" x="8420100" y="4991100"/>
          <p14:tracePt t="126273" x="8223250" y="4959350"/>
          <p14:tracePt t="126290" x="7994650" y="4914900"/>
          <p14:tracePt t="126306" x="7753350" y="4889500"/>
          <p14:tracePt t="126323" x="7581900" y="4883150"/>
          <p14:tracePt t="126340" x="7493000" y="4883150"/>
          <p14:tracePt t="126357" x="7404100" y="4895850"/>
          <p14:tracePt t="126373" x="7353300" y="4940300"/>
          <p14:tracePt t="126390" x="7302500" y="5003800"/>
          <p14:tracePt t="126406" x="7283450" y="5086350"/>
          <p14:tracePt t="126423" x="7264400" y="5187950"/>
          <p14:tracePt t="126440" x="7258050" y="5238750"/>
          <p14:tracePt t="126457" x="7258050" y="5276850"/>
          <p14:tracePt t="126474" x="7258050" y="5295900"/>
          <p14:tracePt t="126490" x="7258050" y="5327650"/>
          <p14:tracePt t="126507" x="7270750" y="5359400"/>
          <p14:tracePt t="126524" x="7315200" y="5391150"/>
          <p14:tracePt t="126540" x="7404100" y="5435600"/>
          <p14:tracePt t="126557" x="7524750" y="5480050"/>
          <p14:tracePt t="126573" x="7689850" y="5505450"/>
          <p14:tracePt t="126590" x="7823200" y="5524500"/>
          <p14:tracePt t="126607" x="7924800" y="5530850"/>
          <p14:tracePt t="126607" x="7981950" y="5530850"/>
          <p14:tracePt t="126624" x="8013700" y="5530850"/>
          <p14:tracePt t="126640" x="8108950" y="5511800"/>
          <p14:tracePt t="126657" x="8140700" y="5505450"/>
          <p14:tracePt t="126674" x="8185150" y="5480050"/>
          <p14:tracePt t="126690" x="8210550" y="5473700"/>
          <p14:tracePt t="126707" x="8223250" y="5467350"/>
          <p14:tracePt t="126724" x="8235950" y="5454650"/>
          <p14:tracePt t="126740" x="8267700" y="5441950"/>
          <p14:tracePt t="126757" x="8293100" y="5429250"/>
          <p14:tracePt t="126774" x="8324850" y="5410200"/>
          <p14:tracePt t="126791" x="8356600" y="5391150"/>
          <p14:tracePt t="126807" x="8375650" y="5372100"/>
          <p14:tracePt t="126824" x="8401050" y="5353050"/>
          <p14:tracePt t="126841" x="8420100" y="5346700"/>
          <p14:tracePt t="126857" x="8432800" y="5340350"/>
          <p14:tracePt t="126874" x="8445500" y="5340350"/>
          <p14:tracePt t="126891" x="8458200" y="5334000"/>
          <p14:tracePt t="126908" x="8470900" y="5327650"/>
          <p14:tracePt t="126924" x="8502650" y="5321300"/>
          <p14:tracePt t="126941" x="8509000" y="5321300"/>
          <p14:tracePt t="127008" x="8509000" y="5327650"/>
          <p14:tracePt t="127016" x="8502650" y="5334000"/>
          <p14:tracePt t="127019" x="8464550" y="5391150"/>
          <p14:tracePt t="127024" x="8394700" y="5467350"/>
          <p14:tracePt t="127041" x="8261350" y="5543550"/>
          <p14:tracePt t="127058" x="8013700" y="5581650"/>
          <p14:tracePt t="127074" x="7791450" y="5600700"/>
          <p14:tracePt t="127091" x="7543800" y="5619750"/>
          <p14:tracePt t="127108" x="7359650" y="5645150"/>
          <p14:tracePt t="127124" x="7270750" y="5645150"/>
          <p14:tracePt t="127141" x="7200900" y="5664200"/>
          <p14:tracePt t="127158" x="7156450" y="5664200"/>
          <p14:tracePt t="127175" x="7105650" y="5664200"/>
          <p14:tracePt t="127191" x="7029450" y="5664200"/>
          <p14:tracePt t="127208" x="6940550" y="5676900"/>
          <p14:tracePt t="127224" x="6870700" y="5695950"/>
          <p14:tracePt t="127241" x="6807200" y="5715000"/>
          <p14:tracePt t="127258" x="6750050" y="5734050"/>
          <p14:tracePt t="127275" x="6686550" y="5753100"/>
          <p14:tracePt t="127292" x="6623050" y="5778500"/>
          <p14:tracePt t="127308" x="6559550" y="5803900"/>
          <p14:tracePt t="127325" x="6508750" y="5829300"/>
          <p14:tracePt t="127341" x="6438900" y="5861050"/>
          <p14:tracePt t="127358" x="6394450" y="5886450"/>
          <p14:tracePt t="127376" x="6330950" y="5905500"/>
          <p14:tracePt t="127392" x="6286500" y="5924550"/>
          <p14:tracePt t="127408" x="6242050" y="5943600"/>
          <p14:tracePt t="127425" x="6229350" y="5949950"/>
          <p14:tracePt t="127442" x="6216650" y="5962650"/>
          <p14:tracePt t="127510" x="6216650" y="5969000"/>
          <p14:tracePt t="127545" x="6216650" y="6000750"/>
          <p14:tracePt t="127553" x="6216650" y="6007100"/>
          <p14:tracePt t="127560" x="6248400" y="6038850"/>
          <p14:tracePt t="127560" x="6248400" y="6045200"/>
          <p14:tracePt t="127576" x="6273800" y="6064250"/>
          <p14:tracePt t="127576" x="6337300" y="6127750"/>
          <p14:tracePt t="127593" x="6350000" y="6134100"/>
          <p14:tracePt t="127593" x="6381750" y="6146800"/>
          <p14:tracePt t="127609" x="6413500" y="6146800"/>
          <p14:tracePt t="127625" x="6432550" y="6146800"/>
          <p14:tracePt t="127642" x="6445250" y="6146800"/>
          <p14:tracePt t="127659" x="6464300" y="6146800"/>
          <p14:tracePt t="127675" x="6489700" y="6146800"/>
          <p14:tracePt t="127692" x="6515100" y="6146800"/>
          <p14:tracePt t="127709" x="6559550" y="6146800"/>
          <p14:tracePt t="127725" x="6597650" y="6146800"/>
          <p14:tracePt t="127742" x="6623050" y="6146800"/>
          <p14:tracePt t="127759" x="6648450" y="6146800"/>
          <p14:tracePt t="127776" x="6667500" y="6146800"/>
          <p14:tracePt t="127792" x="6718300" y="6146800"/>
          <p14:tracePt t="127809" x="6762750" y="6146800"/>
          <p14:tracePt t="127825" x="6807200" y="6146800"/>
          <p14:tracePt t="127842" x="6845300" y="6146800"/>
          <p14:tracePt t="127859" x="6851650" y="6146800"/>
          <p14:tracePt t="127875" x="6858000" y="6146800"/>
          <p14:tracePt t="127892" x="6864350" y="6146800"/>
          <p14:tracePt t="127909" x="6883400" y="6153150"/>
          <p14:tracePt t="127926" x="6921500" y="6159500"/>
          <p14:tracePt t="127942" x="6978650" y="6159500"/>
          <p14:tracePt t="127959" x="7035800" y="6165850"/>
          <p14:tracePt t="128001" x="7042150" y="6172200"/>
          <p14:tracePt t="128040" x="7048500" y="6172200"/>
          <p14:tracePt t="128051" x="7054850" y="6178550"/>
          <p14:tracePt t="128059" x="7061200" y="6178550"/>
          <p14:tracePt t="128060" x="7092950" y="6191250"/>
          <p14:tracePt t="128076" x="7131050" y="6191250"/>
          <p14:tracePt t="128092" x="7162800" y="6191250"/>
          <p14:tracePt t="128109" x="7207250" y="6191250"/>
          <p14:tracePt t="128126" x="7226300" y="6191250"/>
          <p14:tracePt t="128143" x="7277100" y="6191250"/>
          <p14:tracePt t="128159" x="7359650" y="6191250"/>
          <p14:tracePt t="128176" x="7429500" y="6191250"/>
          <p14:tracePt t="128193" x="7524750" y="6159500"/>
          <p14:tracePt t="128209" x="7575550" y="6140450"/>
          <p14:tracePt t="128226" x="7607300" y="6121400"/>
          <p14:tracePt t="128243" x="7620000" y="6121400"/>
          <p14:tracePt t="128260" x="7645400" y="6121400"/>
          <p14:tracePt t="128276" x="7670800" y="6121400"/>
          <p14:tracePt t="128293" x="7696200" y="6115050"/>
          <p14:tracePt t="128310" x="7721600" y="6108700"/>
          <p14:tracePt t="128326" x="7766050" y="6108700"/>
          <p14:tracePt t="128343" x="7823200" y="6108700"/>
          <p14:tracePt t="128360" x="7848600" y="6108700"/>
          <p14:tracePt t="128377" x="7867650" y="6108700"/>
          <p14:tracePt t="128416" x="7880350" y="6108700"/>
          <p14:tracePt t="128435" x="7886700" y="6108700"/>
          <p14:tracePt t="128449" x="7893050" y="6108700"/>
          <p14:tracePt t="128456" x="7899400" y="6108700"/>
          <p14:tracePt t="128460" x="7912100" y="6108700"/>
          <p14:tracePt t="128477" x="7937500" y="6108700"/>
          <p14:tracePt t="128493" x="7962900" y="6108700"/>
          <p14:tracePt t="128537" x="7975600" y="6108700"/>
          <p14:tracePt t="128616" x="7981950" y="6108700"/>
          <p14:tracePt t="128641" x="7988300" y="6108700"/>
          <p14:tracePt t="128697" x="7962900" y="6115050"/>
          <p14:tracePt t="128705" x="7912100" y="6127750"/>
          <p14:tracePt t="128713" x="7893050" y="6134100"/>
          <p14:tracePt t="128713" x="7854950" y="6134100"/>
          <p14:tracePt t="128727" x="7816850" y="6140450"/>
          <p14:tracePt t="128744" x="7804150" y="6146800"/>
          <p14:tracePt t="128760" x="7772400" y="6153150"/>
          <p14:tracePt t="128777" x="7747000" y="6153150"/>
          <p14:tracePt t="128794" x="7715250" y="6153150"/>
          <p14:tracePt t="128811" x="7664450" y="6153150"/>
          <p14:tracePt t="128827" x="7607300" y="6153150"/>
          <p14:tracePt t="128844" x="7537450" y="6153150"/>
          <p14:tracePt t="128861" x="7473950" y="6153150"/>
          <p14:tracePt t="128877" x="7442200" y="6153150"/>
          <p14:tracePt t="128894" x="7435850" y="6153150"/>
          <p14:tracePt t="128911" x="7429500" y="6153150"/>
          <p14:tracePt t="128927" x="7423150" y="6153150"/>
          <p14:tracePt t="129153" x="7429500" y="6153150"/>
          <p14:tracePt t="129161" x="7461250" y="6153150"/>
          <p14:tracePt t="129169" x="7473950" y="6153150"/>
          <p14:tracePt t="129177" x="7537450" y="6153150"/>
          <p14:tracePt t="129187" x="7562850" y="6153150"/>
          <p14:tracePt t="129194" x="7626350" y="6153150"/>
          <p14:tracePt t="129212" x="7677150" y="6153150"/>
          <p14:tracePt t="129228" x="7721600" y="6153150"/>
          <p14:tracePt t="129244" x="7759700" y="6153150"/>
          <p14:tracePt t="129261" x="7810500" y="6153150"/>
          <p14:tracePt t="129278" x="7867650" y="6153150"/>
          <p14:tracePt t="129294" x="7912100" y="6153150"/>
          <p14:tracePt t="129294" x="7943850" y="6153150"/>
          <p14:tracePt t="129312" x="7962900" y="6153150"/>
          <p14:tracePt t="129328" x="8058150" y="6153150"/>
          <p14:tracePt t="129345" x="8121650" y="6153150"/>
          <p14:tracePt t="129362" x="8178800" y="6153150"/>
          <p14:tracePt t="129378" x="8267700" y="6153150"/>
          <p14:tracePt t="129395" x="8331200" y="6153150"/>
          <p14:tracePt t="129411" x="8362950" y="6153150"/>
          <p14:tracePt t="129428" x="8388350" y="6146800"/>
          <p14:tracePt t="129445" x="8420100" y="6134100"/>
          <p14:tracePt t="129462" x="8432800" y="6127750"/>
          <p14:tracePt t="129478" x="8445500" y="6127750"/>
          <p14:tracePt t="129495" x="8451850" y="6121400"/>
          <p14:tracePt t="129511" x="8477250" y="6121400"/>
          <p14:tracePt t="129529" x="8489950" y="6115050"/>
          <p14:tracePt t="129545" x="8496300" y="6108700"/>
          <p14:tracePt t="129562" x="8502650" y="6089650"/>
          <p14:tracePt t="129578" x="8515350" y="6089650"/>
          <p14:tracePt t="129595" x="8521700" y="6076950"/>
          <p14:tracePt t="129612" x="8528050" y="6070600"/>
          <p14:tracePt t="129628" x="8534400" y="6064250"/>
          <p14:tracePt t="129645" x="8540750" y="6057900"/>
          <p14:tracePt t="130946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3886200" cy="669472"/>
          </a:xfrm>
        </p:spPr>
        <p:txBody>
          <a:bodyPr>
            <a:normAutofit/>
          </a:bodyPr>
          <a:lstStyle/>
          <a:p>
            <a:r>
              <a:rPr lang="en-US" dirty="0"/>
              <a:t>Fission </a:t>
            </a:r>
            <a:r>
              <a:rPr lang="en-US" dirty="0" smtClean="0"/>
              <a:t>Products</a:t>
            </a:r>
            <a:endParaRPr lang="en-US" dirty="0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25499"/>
            <a:ext cx="4648200" cy="191066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2060"/>
                </a:solidFill>
              </a:rPr>
              <a:t>Fission yield curve varies with fissile isotope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solidFill>
                  <a:srgbClr val="002060"/>
                </a:solidFill>
              </a:rPr>
              <a:t>Elements Se (Z=34) to Dy (Z=66)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2060"/>
                </a:solidFill>
              </a:rPr>
              <a:t>2 peak areas for U and Pu thermal neutron induced fission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2060"/>
                </a:solidFill>
              </a:rPr>
              <a:t>Variation in light fragment peak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2060"/>
                </a:solidFill>
              </a:rPr>
              <a:t>Higher peak stable due to magic numbers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2060"/>
                </a:solidFill>
              </a:rPr>
              <a:t>Influence of neutron energy observed 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2060"/>
                </a:solidFill>
              </a:rPr>
              <a:t>Neutron rich isotopes, beta decay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391170" name="Picture 2" descr="File:ThermalFissionYield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21000"/>
            <a:ext cx="4667250" cy="3733800"/>
          </a:xfrm>
          <a:prstGeom prst="rect">
            <a:avLst/>
          </a:prstGeom>
          <a:noFill/>
        </p:spPr>
      </p:pic>
      <p:pic>
        <p:nvPicPr>
          <p:cNvPr id="45465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37000"/>
            <a:ext cx="2375392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0986" y="3225800"/>
            <a:ext cx="2010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 smtClean="0"/>
              <a:t>235</a:t>
            </a:r>
            <a:r>
              <a:rPr lang="en-US" sz="2000" dirty="0" smtClean="0"/>
              <a:t>U fission yield </a:t>
            </a:r>
            <a:endParaRPr lang="en-US" sz="2000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250" y="0"/>
            <a:ext cx="4057292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Connector 23"/>
          <p:cNvCxnSpPr/>
          <p:nvPr/>
        </p:nvCxnSpPr>
        <p:spPr>
          <a:xfrm flipV="1">
            <a:off x="5711892" y="1659467"/>
            <a:ext cx="0" cy="304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5048250" y="990600"/>
            <a:ext cx="3959292" cy="973668"/>
            <a:chOff x="5048250" y="990600"/>
            <a:chExt cx="3959292" cy="97366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8305800" y="990600"/>
              <a:ext cx="70174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8" idx="3"/>
            </p:cNvCxnSpPr>
            <p:nvPr/>
          </p:nvCxnSpPr>
          <p:spPr>
            <a:xfrm flipH="1" flipV="1">
              <a:off x="9004434" y="1003300"/>
              <a:ext cx="3108" cy="609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8" idx="3"/>
            </p:cNvCxnSpPr>
            <p:nvPr/>
          </p:nvCxnSpPr>
          <p:spPr>
            <a:xfrm flipV="1">
              <a:off x="5715000" y="1612900"/>
              <a:ext cx="3292542" cy="2328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048250" y="1964267"/>
              <a:ext cx="66364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8302692" y="1003300"/>
              <a:ext cx="0" cy="304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048250" y="1308100"/>
              <a:ext cx="325755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048250" y="1308101"/>
              <a:ext cx="3242" cy="65616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5486400" y="2577483"/>
            <a:ext cx="1905001" cy="311085"/>
            <a:chOff x="5486400" y="2577483"/>
            <a:chExt cx="1905001" cy="311085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5486400" y="2887133"/>
              <a:ext cx="190500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7384904" y="2583768"/>
              <a:ext cx="6497" cy="304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5486400" y="2577483"/>
              <a:ext cx="190500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5486400" y="2583768"/>
              <a:ext cx="6497" cy="304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49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37"/>
    </mc:Choice>
    <mc:Fallback xmlns="">
      <p:transition spd="slow" advTm="156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47" x="1835150" y="1200150"/>
          <p14:tracePt t="7659" x="1828800" y="1193800"/>
          <p14:tracePt t="7683" x="1847850" y="1193800"/>
          <p14:tracePt t="7691" x="1860550" y="1193800"/>
          <p14:tracePt t="7701" x="1879600" y="1193800"/>
          <p14:tracePt t="7702" x="1917700" y="1193800"/>
          <p14:tracePt t="7718" x="1968500" y="1193800"/>
          <p14:tracePt t="7734" x="1993900" y="1193800"/>
          <p14:tracePt t="7751" x="2070100" y="1193800"/>
          <p14:tracePt t="7768" x="2114550" y="1193800"/>
          <p14:tracePt t="7784" x="2146300" y="1193800"/>
          <p14:tracePt t="7801" x="2184400" y="1200150"/>
          <p14:tracePt t="7818" x="2203450" y="1200150"/>
          <p14:tracePt t="7834" x="2228850" y="1206500"/>
          <p14:tracePt t="7852" x="2235200" y="1206500"/>
          <p14:tracePt t="7868" x="2241550" y="1206500"/>
          <p14:tracePt t="7939" x="2247900" y="1206500"/>
          <p14:tracePt t="7947" x="2247900" y="1212850"/>
          <p14:tracePt t="7963" x="2254250" y="1212850"/>
          <p14:tracePt t="7971" x="2260600" y="1219200"/>
          <p14:tracePt t="7995" x="2266950" y="1219200"/>
          <p14:tracePt t="8139" x="2254250" y="1219200"/>
          <p14:tracePt t="8154" x="2228850" y="1219200"/>
          <p14:tracePt t="8154" x="2203450" y="1219200"/>
          <p14:tracePt t="8171" x="2190750" y="1219200"/>
          <p14:tracePt t="8172" x="2159000" y="1219200"/>
          <p14:tracePt t="8185" x="2108200" y="1219200"/>
          <p14:tracePt t="8202" x="2051050" y="1219200"/>
          <p14:tracePt t="8218" x="1949450" y="1212850"/>
          <p14:tracePt t="8235" x="1905000" y="1206500"/>
          <p14:tracePt t="8252" x="1873250" y="1206500"/>
          <p14:tracePt t="8268" x="1847850" y="1200150"/>
          <p14:tracePt t="8285" x="1828800" y="1200150"/>
          <p14:tracePt t="8531" x="1835150" y="1200150"/>
          <p14:tracePt t="8545" x="1847850" y="1206500"/>
          <p14:tracePt t="8547" x="1854200" y="1206500"/>
          <p14:tracePt t="8552" x="1892300" y="1219200"/>
          <p14:tracePt t="8569" x="1930400" y="1231900"/>
          <p14:tracePt t="8586" x="1962150" y="1244600"/>
          <p14:tracePt t="8602" x="2025650" y="1263650"/>
          <p14:tracePt t="8620" x="2082800" y="1276350"/>
          <p14:tracePt t="8636" x="2133600" y="1289050"/>
          <p14:tracePt t="8652" x="2184400" y="1308100"/>
          <p14:tracePt t="8669" x="2254250" y="1333500"/>
          <p14:tracePt t="8686" x="2317750" y="1346200"/>
          <p14:tracePt t="8703" x="2362200" y="1352550"/>
          <p14:tracePt t="8719" x="2393950" y="1358900"/>
          <p14:tracePt t="8811" x="2400300" y="1358900"/>
          <p14:tracePt t="8835" x="2406650" y="1358900"/>
          <p14:tracePt t="8843" x="2413000" y="1358900"/>
          <p14:tracePt t="8859" x="2413000" y="1346200"/>
          <p14:tracePt t="8875" x="2413000" y="1333500"/>
          <p14:tracePt t="8886" x="2413000" y="1327150"/>
          <p14:tracePt t="8887" x="2413000" y="1301750"/>
          <p14:tracePt t="8903" x="2413000" y="1263650"/>
          <p14:tracePt t="8920" x="2393950" y="1244600"/>
          <p14:tracePt t="8936" x="2381250" y="1225550"/>
          <p14:tracePt t="8953" x="2362200" y="1193800"/>
          <p14:tracePt t="8970" x="2349500" y="1187450"/>
          <p14:tracePt t="8986" x="2336800" y="1168400"/>
          <p14:tracePt t="9003" x="2324100" y="1162050"/>
          <p14:tracePt t="9020" x="2311400" y="1162050"/>
          <p14:tracePt t="9037" x="2292350" y="1162050"/>
          <p14:tracePt t="9053" x="2273300" y="1162050"/>
          <p14:tracePt t="9070" x="2266950" y="1162050"/>
          <p14:tracePt t="9086" x="2254250" y="1162050"/>
          <p14:tracePt t="9103" x="2241550" y="1162050"/>
          <p14:tracePt t="9121" x="2235200" y="1162050"/>
          <p14:tracePt t="9137" x="2216150" y="1162050"/>
          <p14:tracePt t="9153" x="2190750" y="1174750"/>
          <p14:tracePt t="9170" x="2184400" y="1193800"/>
          <p14:tracePt t="9188" x="2178050" y="1206500"/>
          <p14:tracePt t="9203" x="2171700" y="1219200"/>
          <p14:tracePt t="9220" x="2171700" y="1225550"/>
          <p14:tracePt t="9259" x="2171700" y="1231900"/>
          <p14:tracePt t="9283" x="2171700" y="1238250"/>
          <p14:tracePt t="9291" x="2171700" y="1244600"/>
          <p14:tracePt t="9299" x="2184400" y="1250950"/>
          <p14:tracePt t="9306" x="2203450" y="1257300"/>
          <p14:tracePt t="9320" x="2260600" y="1263650"/>
          <p14:tracePt t="9337" x="2305050" y="1276350"/>
          <p14:tracePt t="9353" x="2355850" y="1282700"/>
          <p14:tracePt t="9353" x="2368550" y="1282700"/>
          <p14:tracePt t="9371" x="2393950" y="1282700"/>
          <p14:tracePt t="9387" x="2413000" y="1282700"/>
          <p14:tracePt t="9404" x="2432050" y="1282700"/>
          <p14:tracePt t="9420" x="2451100" y="1282700"/>
          <p14:tracePt t="9437" x="2463800" y="1270000"/>
          <p14:tracePt t="9547" x="2463800" y="1263650"/>
          <p14:tracePt t="9555" x="2457450" y="1263650"/>
          <p14:tracePt t="9563" x="2451100" y="1257300"/>
          <p14:tracePt t="9571" x="2438400" y="1257300"/>
          <p14:tracePt t="9580" x="2432050" y="1257300"/>
          <p14:tracePt t="9587" x="2413000" y="1257300"/>
          <p14:tracePt t="9605" x="2400300" y="1257300"/>
          <p14:tracePt t="9621" x="2381250" y="1257300"/>
          <p14:tracePt t="9637" x="2374900" y="1257300"/>
          <p14:tracePt t="9654" x="2362200" y="1257300"/>
          <p14:tracePt t="9671" x="2355850" y="1257300"/>
          <p14:tracePt t="9687" x="2343150" y="1257300"/>
          <p14:tracePt t="9724" x="2336800" y="1257300"/>
          <p14:tracePt t="9725" x="2330450" y="1257300"/>
          <p14:tracePt t="9899" x="2324100" y="1257300"/>
          <p14:tracePt t="9907" x="2311400" y="1257300"/>
          <p14:tracePt t="9921" x="2266950" y="1257300"/>
          <p14:tracePt t="9922" x="2209800" y="1250950"/>
          <p14:tracePt t="9938" x="2114550" y="1238250"/>
          <p14:tracePt t="9955" x="2095500" y="1238250"/>
          <p14:tracePt t="9971" x="2082800" y="1231900"/>
          <p14:tracePt t="9988" x="2076450" y="1231900"/>
          <p14:tracePt t="10060" x="2070100" y="1231900"/>
          <p14:tracePt t="10067" x="2057400" y="1225550"/>
          <p14:tracePt t="10083" x="2051050" y="1225550"/>
          <p14:tracePt t="10091" x="2044700" y="1225550"/>
          <p14:tracePt t="10107" x="2038350" y="1225550"/>
          <p14:tracePt t="10139" x="2032000" y="1225550"/>
          <p14:tracePt t="10180" x="2025650" y="1225550"/>
          <p14:tracePt t="10307" x="2044700" y="1225550"/>
          <p14:tracePt t="10315" x="2070100" y="1231900"/>
          <p14:tracePt t="10323" x="2114550" y="1244600"/>
          <p14:tracePt t="10323" x="2139950" y="1250950"/>
          <p14:tracePt t="10339" x="2184400" y="1270000"/>
          <p14:tracePt t="10340" x="2260600" y="1282700"/>
          <p14:tracePt t="10355" x="2343150" y="1301750"/>
          <p14:tracePt t="10372" x="2425700" y="1320800"/>
          <p14:tracePt t="10389" x="2482850" y="1320800"/>
          <p14:tracePt t="10405" x="2527300" y="1327150"/>
          <p14:tracePt t="10422" x="2578100" y="1333500"/>
          <p14:tracePt t="10439" x="2635250" y="1333500"/>
          <p14:tracePt t="10456" x="2673350" y="1333500"/>
          <p14:tracePt t="10472" x="2711450" y="1333500"/>
          <p14:tracePt t="10489" x="2755900" y="1333500"/>
          <p14:tracePt t="10505" x="2762250" y="1333500"/>
          <p14:tracePt t="10522" x="2781300" y="1320800"/>
          <p14:tracePt t="10539" x="2787650" y="1314450"/>
          <p14:tracePt t="10556" x="2800350" y="1301750"/>
          <p14:tracePt t="10572" x="2806700" y="1295400"/>
          <p14:tracePt t="10589" x="2825750" y="1289050"/>
          <p14:tracePt t="10606" x="2832100" y="1282700"/>
          <p14:tracePt t="10691" x="2832100" y="1276350"/>
          <p14:tracePt t="10699" x="2832100" y="1270000"/>
          <p14:tracePt t="10708" x="2832100" y="1263650"/>
          <p14:tracePt t="10715" x="2832100" y="1257300"/>
          <p14:tracePt t="10715" x="2832100" y="1250950"/>
          <p14:tracePt t="10723" x="2832100" y="1238250"/>
          <p14:tracePt t="10740" x="2806700" y="1212850"/>
          <p14:tracePt t="10756" x="2768600" y="1200150"/>
          <p14:tracePt t="10773" x="2724150" y="1200150"/>
          <p14:tracePt t="10789" x="2698750" y="1200150"/>
          <p14:tracePt t="10806" x="2679700" y="1200150"/>
          <p14:tracePt t="10930" x="2673350" y="1200150"/>
          <p14:tracePt t="10964" x="2673350" y="1219200"/>
          <p14:tracePt t="10972" x="2686050" y="1231900"/>
          <p14:tracePt t="10982" x="2698750" y="1238250"/>
          <p14:tracePt t="10990" x="2724150" y="1257300"/>
          <p14:tracePt t="11006" x="2755900" y="1263650"/>
          <p14:tracePt t="11023" x="2781300" y="1270000"/>
          <p14:tracePt t="11040" x="2800350" y="1270000"/>
          <p14:tracePt t="11057" x="2813050" y="1270000"/>
          <p14:tracePt t="11073" x="2832100" y="1270000"/>
          <p14:tracePt t="11090" x="2857500" y="1270000"/>
          <p14:tracePt t="11108" x="2863850" y="1270000"/>
          <p14:tracePt t="11123" x="2876550" y="1250950"/>
          <p14:tracePt t="11140" x="2876550" y="1238250"/>
          <p14:tracePt t="11156" x="2876550" y="1219200"/>
          <p14:tracePt t="11173" x="2876550" y="1200150"/>
          <p14:tracePt t="11211" x="2876550" y="1193800"/>
          <p14:tracePt t="11251" x="2876550" y="1187450"/>
          <p14:tracePt t="11268" x="2876550" y="1181100"/>
          <p14:tracePt t="11308" x="2863850" y="1181100"/>
          <p14:tracePt t="11348" x="2857500" y="1181100"/>
          <p14:tracePt t="11362" x="2851150" y="1181100"/>
          <p14:tracePt t="11379" x="2844800" y="1187450"/>
          <p14:tracePt t="11395" x="2844800" y="1193800"/>
          <p14:tracePt t="11403" x="2838450" y="1200150"/>
          <p14:tracePt t="11413" x="2838450" y="1206500"/>
          <p14:tracePt t="11424" x="2838450" y="1219200"/>
          <p14:tracePt t="11459" x="2838450" y="1225550"/>
          <p14:tracePt t="11460" x="2838450" y="1231900"/>
          <p14:tracePt t="11474" x="2838450" y="1238250"/>
          <p14:tracePt t="11490" x="2901950" y="1263650"/>
          <p14:tracePt t="11507" x="2990850" y="1276350"/>
          <p14:tracePt t="11524" x="3073400" y="1282700"/>
          <p14:tracePt t="11541" x="3168650" y="1282700"/>
          <p14:tracePt t="11557" x="3244850" y="1282700"/>
          <p14:tracePt t="11574" x="3289300" y="1282700"/>
          <p14:tracePt t="11591" x="3327400" y="1282700"/>
          <p14:tracePt t="11707" x="3327400" y="1263650"/>
          <p14:tracePt t="11717" x="3321050" y="1257300"/>
          <p14:tracePt t="11717" x="3295650" y="1250950"/>
          <p14:tracePt t="11724" x="3251200" y="1231900"/>
          <p14:tracePt t="11742" x="3225800" y="1225550"/>
          <p14:tracePt t="11758" x="3194050" y="1225550"/>
          <p14:tracePt t="11774" x="3181350" y="1225550"/>
          <p14:tracePt t="11791" x="3175000" y="1225550"/>
          <p14:tracePt t="12394" x="3181350" y="1225550"/>
          <p14:tracePt t="12403" x="3206750" y="1225550"/>
          <p14:tracePt t="12417" x="3219450" y="1225550"/>
          <p14:tracePt t="12418" x="3244850" y="1225550"/>
          <p14:tracePt t="12426" x="3295650" y="1238250"/>
          <p14:tracePt t="12443" x="3302000" y="1244600"/>
          <p14:tracePt t="12459" x="3321050" y="1244600"/>
          <p14:tracePt t="12546" x="3327400" y="1244600"/>
          <p14:tracePt t="12610" x="3333750" y="1244600"/>
          <p14:tracePt t="12966" x="0" y="0"/>
        </p14:tracePtLst>
        <p14:tracePtLst>
          <p14:tracePt t="16484" x="6800850" y="1543050"/>
          <p14:tracePt t="16492" x="6826250" y="1536700"/>
          <p14:tracePt t="16499" x="6851650" y="1524000"/>
          <p14:tracePt t="16500" x="6946900" y="1511300"/>
          <p14:tracePt t="16516" x="7048500" y="1485900"/>
          <p14:tracePt t="16532" x="7137400" y="1460500"/>
          <p14:tracePt t="16549" x="7245350" y="1422400"/>
          <p14:tracePt t="16582" x="7327900" y="1390650"/>
          <p14:tracePt t="16587" x="7378700" y="1371600"/>
          <p14:tracePt t="16599" x="7429500" y="1352550"/>
          <p14:tracePt t="16619" x="7467600" y="1346200"/>
          <p14:tracePt t="16632" x="7493000" y="1333500"/>
          <p14:tracePt t="16651" x="7537450" y="1333500"/>
          <p14:tracePt t="16667" x="7600950" y="1314450"/>
          <p14:tracePt t="16683" x="7639050" y="1314450"/>
          <p14:tracePt t="16683" x="7664450" y="1308100"/>
          <p14:tracePt t="16701" x="7715250" y="1295400"/>
          <p14:tracePt t="16723" x="7753350" y="1282700"/>
          <p14:tracePt t="16739" x="7804150" y="1270000"/>
          <p14:tracePt t="16755" x="7854950" y="1250950"/>
          <p14:tracePt t="16771" x="7918450" y="1231900"/>
          <p14:tracePt t="16787" x="7969250" y="1212850"/>
          <p14:tracePt t="16803" x="8007350" y="1200150"/>
          <p14:tracePt t="16816" x="8020050" y="1193800"/>
          <p14:tracePt t="16833" x="8045450" y="1187450"/>
          <p14:tracePt t="16851" x="8083550" y="1187450"/>
          <p14:tracePt t="16866" x="8140700" y="1187450"/>
          <p14:tracePt t="16882" x="8204200" y="1181100"/>
          <p14:tracePt t="16899" x="8229600" y="1174750"/>
          <p14:tracePt t="16916" x="8267700" y="1162050"/>
          <p14:tracePt t="16933" x="8286750" y="1162050"/>
          <p14:tracePt t="16949" x="8305800" y="1162050"/>
          <p14:tracePt t="16966" x="8343900" y="1143000"/>
          <p14:tracePt t="16983" x="8350250" y="1143000"/>
          <p14:tracePt t="16999" x="8362950" y="1136650"/>
          <p14:tracePt t="17016" x="8375650" y="1136650"/>
          <p14:tracePt t="17033" x="8407400" y="1136650"/>
          <p14:tracePt t="17050" x="8451850" y="1136650"/>
          <p14:tracePt t="17066" x="8515350" y="1136650"/>
          <p14:tracePt t="17066" x="8528050" y="1136650"/>
          <p14:tracePt t="17100" x="8547100" y="1136650"/>
          <p14:tracePt t="17101" x="8553450" y="1136650"/>
          <p14:tracePt t="17116" x="8566150" y="1136650"/>
          <p14:tracePt t="17133" x="8572500" y="1136650"/>
          <p14:tracePt t="17149" x="8585200" y="1136650"/>
          <p14:tracePt t="17167" x="8597900" y="1143000"/>
          <p14:tracePt t="17183" x="8610600" y="1143000"/>
          <p14:tracePt t="17251" x="8610600" y="1155700"/>
          <p14:tracePt t="17259" x="8610600" y="1162050"/>
          <p14:tracePt t="17267" x="8616950" y="1168400"/>
          <p14:tracePt t="17283" x="8616950" y="1174750"/>
          <p14:tracePt t="17284" x="8623300" y="1187450"/>
          <p14:tracePt t="17300" x="8623300" y="1206500"/>
          <p14:tracePt t="17317" x="8623300" y="1238250"/>
          <p14:tracePt t="17333" x="8623300" y="1270000"/>
          <p14:tracePt t="17350" x="8629650" y="1308100"/>
          <p14:tracePt t="17367" x="8636000" y="1339850"/>
          <p14:tracePt t="17384" x="8642350" y="1371600"/>
          <p14:tracePt t="17400" x="8642350" y="1390650"/>
          <p14:tracePt t="17417" x="8642350" y="1428750"/>
          <p14:tracePt t="17433" x="8642350" y="1454150"/>
          <p14:tracePt t="17450" x="8642350" y="1479550"/>
          <p14:tracePt t="17450" x="8642350" y="1492250"/>
          <p14:tracePt t="17468" x="8642350" y="1524000"/>
          <p14:tracePt t="17484" x="8636000" y="1536700"/>
          <p14:tracePt t="17500" x="8629650" y="1549400"/>
          <p14:tracePt t="17517" x="8623300" y="1562100"/>
          <p14:tracePt t="17534" x="8597900" y="1574800"/>
          <p14:tracePt t="17550" x="8578850" y="1581150"/>
          <p14:tracePt t="17567" x="8547100" y="1593850"/>
          <p14:tracePt t="17585" x="8502650" y="1600200"/>
          <p14:tracePt t="17600" x="8470900" y="1600200"/>
          <p14:tracePt t="17617" x="8439150" y="1600200"/>
          <p14:tracePt t="17634" x="8413750" y="1600200"/>
          <p14:tracePt t="17651" x="8394700" y="1600200"/>
          <p14:tracePt t="17668" x="8382000" y="1600200"/>
          <p14:tracePt t="17684" x="8362950" y="1593850"/>
          <p14:tracePt t="17700" x="8350250" y="1587500"/>
          <p14:tracePt t="17717" x="8343900" y="1581150"/>
          <p14:tracePt t="17734" x="8293100" y="1562100"/>
          <p14:tracePt t="17751" x="8235950" y="1543050"/>
          <p14:tracePt t="17768" x="8121650" y="1536700"/>
          <p14:tracePt t="17784" x="8013700" y="1524000"/>
          <p14:tracePt t="17801" x="7899400" y="1511300"/>
          <p14:tracePt t="17818" x="7810500" y="1485900"/>
          <p14:tracePt t="17818" x="7785100" y="1485900"/>
          <p14:tracePt t="17836" x="7734300" y="1466850"/>
          <p14:tracePt t="17852" x="7689850" y="1454150"/>
          <p14:tracePt t="17868" x="7645400" y="1447800"/>
          <p14:tracePt t="17885" x="7600950" y="1441450"/>
          <p14:tracePt t="17901" x="7543800" y="1435100"/>
          <p14:tracePt t="17918" x="7499350" y="1428750"/>
          <p14:tracePt t="17934" x="7416800" y="1428750"/>
          <p14:tracePt t="17951" x="7296150" y="1403350"/>
          <p14:tracePt t="17968" x="7181850" y="1377950"/>
          <p14:tracePt t="17984" x="7048500" y="1365250"/>
          <p14:tracePt t="18002" x="6940550" y="1358900"/>
          <p14:tracePt t="18018" x="6826250" y="1346200"/>
          <p14:tracePt t="18035" x="6731000" y="1339850"/>
          <p14:tracePt t="18052" x="6616700" y="1327150"/>
          <p14:tracePt t="18069" x="6502400" y="1301750"/>
          <p14:tracePt t="18084" x="6400800" y="1282700"/>
          <p14:tracePt t="18101" x="6330950" y="1276350"/>
          <p14:tracePt t="18119" x="6261100" y="1257300"/>
          <p14:tracePt t="18135" x="6216650" y="1257300"/>
          <p14:tracePt t="18151" x="6178550" y="1257300"/>
          <p14:tracePt t="18168" x="6108700" y="1250950"/>
          <p14:tracePt t="18185" x="6051550" y="1250950"/>
          <p14:tracePt t="18202" x="5937250" y="1250950"/>
          <p14:tracePt t="18218" x="5759450" y="1301750"/>
          <p14:tracePt t="18235" x="5619750" y="1339850"/>
          <p14:tracePt t="18252" x="5518150" y="1390650"/>
          <p14:tracePt t="18268" x="5441950" y="1422400"/>
          <p14:tracePt t="18285" x="5397500" y="1441450"/>
          <p14:tracePt t="18302" x="5346700" y="1454150"/>
          <p14:tracePt t="18318" x="5314950" y="1466850"/>
          <p14:tracePt t="18335" x="5295900" y="1466850"/>
          <p14:tracePt t="18352" x="5276850" y="1479550"/>
          <p14:tracePt t="18368" x="5264150" y="1498600"/>
          <p14:tracePt t="18385" x="5245100" y="1504950"/>
          <p14:tracePt t="18402" x="5238750" y="1511300"/>
          <p14:tracePt t="18419" x="5213350" y="1530350"/>
          <p14:tracePt t="18436" x="5187950" y="1536700"/>
          <p14:tracePt t="18452" x="5168900" y="1562100"/>
          <p14:tracePt t="18469" x="5149850" y="1574800"/>
          <p14:tracePt t="18507" x="5149850" y="1593850"/>
          <p14:tracePt t="18508" x="5149850" y="1600200"/>
          <p14:tracePt t="18519" x="5149850" y="1619250"/>
          <p14:tracePt t="18535" x="5149850" y="1638300"/>
          <p14:tracePt t="18552" x="5149850" y="1657350"/>
          <p14:tracePt t="18569" x="5149850" y="1682750"/>
          <p14:tracePt t="18585" x="5168900" y="1695450"/>
          <p14:tracePt t="18602" x="5200650" y="1714500"/>
          <p14:tracePt t="18602" x="5232400" y="1733550"/>
          <p14:tracePt t="18619" x="5270500" y="1758950"/>
          <p14:tracePt t="18635" x="5372100" y="1822450"/>
          <p14:tracePt t="18652" x="5454650" y="1841500"/>
          <p14:tracePt t="18669" x="5492750" y="1854200"/>
          <p14:tracePt t="18686" x="5518150" y="1854200"/>
          <p14:tracePt t="18702" x="5537200" y="1854200"/>
          <p14:tracePt t="18719" x="5568950" y="1854200"/>
          <p14:tracePt t="18736" x="5600700" y="1835150"/>
          <p14:tracePt t="18752" x="5638800" y="1816100"/>
          <p14:tracePt t="18769" x="5683250" y="1790700"/>
          <p14:tracePt t="18786" x="5740400" y="1758950"/>
          <p14:tracePt t="18802" x="5784850" y="1739900"/>
          <p14:tracePt t="18819" x="5873750" y="1651000"/>
          <p14:tracePt t="18836" x="5918200" y="1587500"/>
          <p14:tracePt t="18853" x="5969000" y="1492250"/>
          <p14:tracePt t="18869" x="6000750" y="1409700"/>
          <p14:tracePt t="18886" x="6026150" y="1339850"/>
          <p14:tracePt t="18902" x="6026150" y="1295400"/>
          <p14:tracePt t="18919" x="6026150" y="1257300"/>
          <p14:tracePt t="18936" x="6026150" y="1231900"/>
          <p14:tracePt t="18953" x="6013450" y="1219200"/>
          <p14:tracePt t="18969" x="5975350" y="1206500"/>
          <p14:tracePt t="18986" x="5930900" y="1206500"/>
          <p14:tracePt t="19003" x="5765800" y="1206500"/>
          <p14:tracePt t="19020" x="5619750" y="1212850"/>
          <p14:tracePt t="19036" x="5492750" y="1276350"/>
          <p14:tracePt t="19053" x="5372100" y="1352550"/>
          <p14:tracePt t="19069" x="5264150" y="1416050"/>
          <p14:tracePt t="19086" x="5194300" y="1498600"/>
          <p14:tracePt t="19103" x="5149850" y="1562100"/>
          <p14:tracePt t="19120" x="5124450" y="1638300"/>
          <p14:tracePt t="19136" x="5118100" y="1670050"/>
          <p14:tracePt t="19153" x="5118100" y="1708150"/>
          <p14:tracePt t="19170" x="5111750" y="1758950"/>
          <p14:tracePt t="19186" x="5111750" y="1885950"/>
          <p14:tracePt t="19204" x="5111750" y="1962150"/>
          <p14:tracePt t="19220" x="5124450" y="2044700"/>
          <p14:tracePt t="19237" x="5149850" y="2120900"/>
          <p14:tracePt t="19253" x="5200650" y="2184400"/>
          <p14:tracePt t="19270" x="5251450" y="2235200"/>
          <p14:tracePt t="19286" x="5308600" y="2279650"/>
          <p14:tracePt t="19304" x="5365750" y="2298700"/>
          <p14:tracePt t="19320" x="5435600" y="2343150"/>
          <p14:tracePt t="19337" x="5505450" y="2374900"/>
          <p14:tracePt t="19353" x="5600700" y="2400300"/>
          <p14:tracePt t="19371" x="5708650" y="2432050"/>
          <p14:tracePt t="19387" x="5835650" y="2495550"/>
          <p14:tracePt t="19404" x="5924550" y="2533650"/>
          <p14:tracePt t="19420" x="5975350" y="2552700"/>
          <p14:tracePt t="19437" x="6013450" y="2571750"/>
          <p14:tracePt t="19454" x="6064250" y="2584450"/>
          <p14:tracePt t="19471" x="6115050" y="2597150"/>
          <p14:tracePt t="19487" x="6197600" y="2622550"/>
          <p14:tracePt t="19504" x="6273800" y="2622550"/>
          <p14:tracePt t="19521" x="6388100" y="2622550"/>
          <p14:tracePt t="19537" x="6477000" y="2622550"/>
          <p14:tracePt t="19554" x="6584950" y="2622550"/>
          <p14:tracePt t="19570" x="6781800" y="2622550"/>
          <p14:tracePt t="19587" x="6864350" y="2622550"/>
          <p14:tracePt t="19604" x="7073900" y="2622550"/>
          <p14:tracePt t="19621" x="7181850" y="2622550"/>
          <p14:tracePt t="19637" x="7283450" y="2609850"/>
          <p14:tracePt t="19654" x="7372350" y="2597150"/>
          <p14:tracePt t="19671" x="7410450" y="2597150"/>
          <p14:tracePt t="19687" x="7429500" y="2597150"/>
          <p14:tracePt t="19704" x="7442200" y="2597150"/>
          <p14:tracePt t="19739" x="7448550" y="2603500"/>
          <p14:tracePt t="19740" x="7454900" y="2603500"/>
          <p14:tracePt t="19754" x="7454900" y="2609850"/>
          <p14:tracePt t="19770" x="7461250" y="2628900"/>
          <p14:tracePt t="19787" x="7467600" y="2698750"/>
          <p14:tracePt t="19804" x="7467600" y="2743200"/>
          <p14:tracePt t="19820" x="7467600" y="2774950"/>
          <p14:tracePt t="19837" x="7461250" y="2813050"/>
          <p14:tracePt t="19854" x="7442200" y="2832100"/>
          <p14:tracePt t="19871" x="7416800" y="2863850"/>
          <p14:tracePt t="19887" x="7385050" y="2901950"/>
          <p14:tracePt t="19905" x="7359650" y="2921000"/>
          <p14:tracePt t="19921" x="7296150" y="2940050"/>
          <p14:tracePt t="19938" x="7251700" y="2940050"/>
          <p14:tracePt t="19954" x="7175500" y="2940050"/>
          <p14:tracePt t="19971" x="7023100" y="2940050"/>
          <p14:tracePt t="19988" x="6934200" y="2940050"/>
          <p14:tracePt t="20004" x="6807200" y="2921000"/>
          <p14:tracePt t="20021" x="6731000" y="2914650"/>
          <p14:tracePt t="20038" x="6648450" y="2901950"/>
          <p14:tracePt t="20055" x="6559550" y="2901950"/>
          <p14:tracePt t="20071" x="6464300" y="2889250"/>
          <p14:tracePt t="20089" x="6350000" y="2889250"/>
          <p14:tracePt t="20105" x="6273800" y="2889250"/>
          <p14:tracePt t="20122" x="6216650" y="2889250"/>
          <p14:tracePt t="20138" x="6127750" y="2882900"/>
          <p14:tracePt t="20155" x="6019800" y="2863850"/>
          <p14:tracePt t="20172" x="5949950" y="2851150"/>
          <p14:tracePt t="20188" x="5892800" y="2851150"/>
          <p14:tracePt t="20205" x="5867400" y="2838450"/>
          <p14:tracePt t="20221" x="5816600" y="2832100"/>
          <p14:tracePt t="20238" x="5803900" y="2819400"/>
          <p14:tracePt t="20255" x="5791200" y="2806700"/>
          <p14:tracePt t="20272" x="5784850" y="2768600"/>
          <p14:tracePt t="20288" x="5772150" y="2749550"/>
          <p14:tracePt t="20305" x="5765800" y="2717800"/>
          <p14:tracePt t="20321" x="5765800" y="2692400"/>
          <p14:tracePt t="20339" x="5765800" y="2616200"/>
          <p14:tracePt t="20355" x="5765800" y="2546350"/>
          <p14:tracePt t="20372" x="5765800" y="2476500"/>
          <p14:tracePt t="20389" x="5765800" y="2444750"/>
          <p14:tracePt t="20405" x="5759450" y="2419350"/>
          <p14:tracePt t="20422" x="5759450" y="2413000"/>
          <p14:tracePt t="20438" x="5759450" y="2406650"/>
          <p14:tracePt t="20523" x="5759450" y="2393950"/>
          <p14:tracePt t="20531" x="5765800" y="2393950"/>
          <p14:tracePt t="20540" x="5791200" y="2387600"/>
          <p14:tracePt t="20540" x="5822950" y="2381250"/>
          <p14:tracePt t="20555" x="5988050" y="2374900"/>
          <p14:tracePt t="20572" x="6165850" y="2374900"/>
          <p14:tracePt t="20589" x="6375400" y="2374900"/>
          <p14:tracePt t="20605" x="6527800" y="2374900"/>
          <p14:tracePt t="20622" x="6667500" y="2374900"/>
          <p14:tracePt t="20639" x="6781800" y="2374900"/>
          <p14:tracePt t="20656" x="6908800" y="2374900"/>
          <p14:tracePt t="20672" x="7023100" y="2387600"/>
          <p14:tracePt t="20689" x="7137400" y="2413000"/>
          <p14:tracePt t="20705" x="7181850" y="2444750"/>
          <p14:tracePt t="20722" x="7251700" y="2451100"/>
          <p14:tracePt t="20739" x="7296150" y="2482850"/>
          <p14:tracePt t="20739" x="7308850" y="2482850"/>
          <p14:tracePt t="20756" x="7315200" y="2482850"/>
          <p14:tracePt t="20811" x="7321550" y="2482850"/>
          <p14:tracePt t="20835" x="7321550" y="2489200"/>
          <p14:tracePt t="20844" x="7321550" y="2501900"/>
          <p14:tracePt t="20861" x="7321550" y="2514600"/>
          <p14:tracePt t="20873" x="7321550" y="2540000"/>
          <p14:tracePt t="20874" x="7308850" y="2590800"/>
          <p14:tracePt t="20890" x="7277100" y="2641600"/>
          <p14:tracePt t="20890" x="7270750" y="2660650"/>
          <p14:tracePt t="20908" x="7245350" y="2698750"/>
          <p14:tracePt t="20923" x="7200900" y="2781300"/>
          <p14:tracePt t="20940" x="7156450" y="2882900"/>
          <p14:tracePt t="20957" x="7112000" y="2946400"/>
          <p14:tracePt t="20974" x="7054850" y="3016250"/>
          <p14:tracePt t="20991" x="7016750" y="3041650"/>
          <p14:tracePt t="21007" x="6972300" y="3073400"/>
          <p14:tracePt t="21024" x="6940550" y="3086100"/>
          <p14:tracePt t="21040" x="6896100" y="3105150"/>
          <p14:tracePt t="21057" x="6870700" y="3111500"/>
          <p14:tracePt t="21074" x="6794500" y="3124200"/>
          <p14:tracePt t="21091" x="6692900" y="3149600"/>
          <p14:tracePt t="21107" x="6559550" y="3149600"/>
          <p14:tracePt t="21124" x="6375400" y="3149600"/>
          <p14:tracePt t="21141" x="6254750" y="3149600"/>
          <p14:tracePt t="21157" x="6134100" y="3149600"/>
          <p14:tracePt t="21174" x="6089650" y="3149600"/>
          <p14:tracePt t="21191" x="6045200" y="3149600"/>
          <p14:tracePt t="21208" x="6000750" y="3149600"/>
          <p14:tracePt t="21224" x="5969000" y="3124200"/>
          <p14:tracePt t="21241" x="5956300" y="3111500"/>
          <p14:tracePt t="21257" x="5937250" y="3086100"/>
          <p14:tracePt t="21274" x="5918200" y="3060700"/>
          <p14:tracePt t="21291" x="5892800" y="3041650"/>
          <p14:tracePt t="21307" x="5816600" y="2965450"/>
          <p14:tracePt t="21325" x="5778500" y="2921000"/>
          <p14:tracePt t="21341" x="5746750" y="2882900"/>
          <p14:tracePt t="21358" x="5708650" y="2838450"/>
          <p14:tracePt t="21374" x="5651500" y="2813050"/>
          <p14:tracePt t="21392" x="5632450" y="2794000"/>
          <p14:tracePt t="21408" x="5600700" y="2774950"/>
          <p14:tracePt t="21424" x="5600700" y="2768600"/>
          <p14:tracePt t="21442" x="5588000" y="2755900"/>
          <p14:tracePt t="21485" x="5588000" y="2743200"/>
          <p14:tracePt t="21492" x="5588000" y="2724150"/>
          <p14:tracePt t="21509" x="5588000" y="2711450"/>
          <p14:tracePt t="21510" x="5588000" y="2698750"/>
          <p14:tracePt t="21525" x="5619750" y="2641600"/>
          <p14:tracePt t="21541" x="5657850" y="2609850"/>
          <p14:tracePt t="21558" x="5689600" y="2584450"/>
          <p14:tracePt t="21574" x="5753100" y="2559050"/>
          <p14:tracePt t="21591" x="5822950" y="2527300"/>
          <p14:tracePt t="21608" x="5918200" y="2508250"/>
          <p14:tracePt t="21625" x="6038850" y="2489200"/>
          <p14:tracePt t="21641" x="6172200" y="2476500"/>
          <p14:tracePt t="21658" x="6280150" y="2476500"/>
          <p14:tracePt t="21675" x="6413500" y="2476500"/>
          <p14:tracePt t="21692" x="6534150" y="2476500"/>
          <p14:tracePt t="21708" x="6667500" y="2482850"/>
          <p14:tracePt t="21725" x="6718300" y="2508250"/>
          <p14:tracePt t="21742" x="6756400" y="2514600"/>
          <p14:tracePt t="21758" x="6788150" y="2540000"/>
          <p14:tracePt t="21775" x="6807200" y="2552700"/>
          <p14:tracePt t="21792" x="6832600" y="2571750"/>
          <p14:tracePt t="21809" x="6864350" y="2597150"/>
          <p14:tracePt t="21825" x="6908800" y="2616200"/>
          <p14:tracePt t="21842" x="6934200" y="2635250"/>
          <p14:tracePt t="21859" x="6965950" y="2647950"/>
          <p14:tracePt t="21875" x="6997700" y="2660650"/>
          <p14:tracePt t="21893" x="7016750" y="2667000"/>
          <p14:tracePt t="21908" x="7029450" y="2673350"/>
          <p14:tracePt t="21926" x="7048500" y="2679700"/>
          <p14:tracePt t="21942" x="7080250" y="2698750"/>
          <p14:tracePt t="21959" x="7099300" y="2717800"/>
          <p14:tracePt t="21975" x="7118350" y="2736850"/>
          <p14:tracePt t="21992" x="7124700" y="2743200"/>
          <p14:tracePt t="22009" x="7124700" y="2749550"/>
          <p14:tracePt t="22025" x="7124700" y="2762250"/>
          <p14:tracePt t="22042" x="7124700" y="2787650"/>
          <p14:tracePt t="22059" x="7124700" y="2819400"/>
          <p14:tracePt t="22075" x="7112000" y="2844800"/>
          <p14:tracePt t="22253" x="7099300" y="2832100"/>
          <p14:tracePt t="22268" x="7092950" y="2819400"/>
          <p14:tracePt t="22277" x="7067550" y="2800350"/>
          <p14:tracePt t="22286" x="7061200" y="2794000"/>
          <p14:tracePt t="22294" x="7023100" y="2794000"/>
          <p14:tracePt t="22310" x="6965950" y="2787650"/>
          <p14:tracePt t="22326" x="6889750" y="2781300"/>
          <p14:tracePt t="22343" x="6775450" y="2768600"/>
          <p14:tracePt t="22359" x="6718300" y="2768600"/>
          <p14:tracePt t="22376" x="6686550" y="2768600"/>
          <p14:tracePt t="22393" x="6667500" y="2768600"/>
          <p14:tracePt t="22410" x="6654800" y="2768600"/>
          <p14:tracePt t="22426" x="6648450" y="2762250"/>
          <p14:tracePt t="22443" x="6648450" y="2755900"/>
          <p14:tracePt t="22459" x="6648450" y="2749550"/>
          <p14:tracePt t="22533" x="6648450" y="2743200"/>
          <p14:tracePt t="22541" x="6648450" y="2724150"/>
          <p14:tracePt t="22559" x="6648450" y="2711450"/>
          <p14:tracePt t="22560" x="6654800" y="2698750"/>
          <p14:tracePt t="22576" x="6654800" y="2679700"/>
          <p14:tracePt t="22629" x="6654800" y="2673350"/>
          <p14:tracePt t="22876" x="6661150" y="2667000"/>
          <p14:tracePt t="22989" x="6667500" y="2667000"/>
          <p14:tracePt t="23029" x="6673850" y="2660650"/>
          <p14:tracePt t="23085" x="6680200" y="2660650"/>
          <p14:tracePt t="23098" x="0" y="0"/>
        </p14:tracePtLst>
        <p14:tracePtLst>
          <p14:tracePt t="28416" x="628650" y="6546850"/>
          <p14:tracePt t="28485" x="635000" y="6546850"/>
          <p14:tracePt t="28533" x="641350" y="6546850"/>
          <p14:tracePt t="28550" x="647700" y="6546850"/>
          <p14:tracePt t="28590" x="654050" y="6546850"/>
          <p14:tracePt t="28613" x="666750" y="6546850"/>
          <p14:tracePt t="28622" x="673100" y="6546850"/>
          <p14:tracePt t="28630" x="679450" y="6540500"/>
          <p14:tracePt t="28638" x="698500" y="6534150"/>
          <p14:tracePt t="28669" x="723900" y="6527800"/>
          <p14:tracePt t="28685" x="749300" y="6521450"/>
          <p14:tracePt t="28701" x="755650" y="6515100"/>
          <p14:tracePt t="28709" x="781050" y="6489700"/>
          <p14:tracePt t="28720" x="825500" y="6451600"/>
          <p14:tracePt t="28741" x="850900" y="6413500"/>
          <p14:tracePt t="28757" x="876300" y="6375400"/>
          <p14:tracePt t="28773" x="895350" y="6337300"/>
          <p14:tracePt t="28789" x="933450" y="6254750"/>
          <p14:tracePt t="28803" x="946150" y="6229350"/>
          <p14:tracePt t="28820" x="965200" y="6159500"/>
          <p14:tracePt t="28820" x="977900" y="6140450"/>
          <p14:tracePt t="28837" x="984250" y="6121400"/>
          <p14:tracePt t="28853" x="990600" y="6083300"/>
          <p14:tracePt t="28870" x="990600" y="6057900"/>
          <p14:tracePt t="28886" x="1003300" y="6007100"/>
          <p14:tracePt t="28903" x="1003300" y="5949950"/>
          <p14:tracePt t="28920" x="1009650" y="5924550"/>
          <p14:tracePt t="28936" x="1016000" y="5892800"/>
          <p14:tracePt t="28953" x="1022350" y="5848350"/>
          <p14:tracePt t="28970" x="1035050" y="5797550"/>
          <p14:tracePt t="28987" x="1035050" y="5765800"/>
          <p14:tracePt t="29004" x="1035050" y="5689600"/>
          <p14:tracePt t="29021" x="1035050" y="5670550"/>
          <p14:tracePt t="29037" x="1041400" y="5619750"/>
          <p14:tracePt t="29054" x="1041400" y="5607050"/>
          <p14:tracePt t="29071" x="1047750" y="5575300"/>
          <p14:tracePt t="29087" x="1054100" y="5556250"/>
          <p14:tracePt t="29104" x="1054100" y="5543550"/>
          <p14:tracePt t="29120" x="1054100" y="5518150"/>
          <p14:tracePt t="29137" x="1060450" y="5492750"/>
          <p14:tracePt t="29154" x="1060450" y="5454650"/>
          <p14:tracePt t="29170" x="1066800" y="5422900"/>
          <p14:tracePt t="29187" x="1066800" y="5403850"/>
          <p14:tracePt t="29204" x="1066800" y="5397500"/>
          <p14:tracePt t="29220" x="1073150" y="5346700"/>
          <p14:tracePt t="29237" x="1085850" y="5302250"/>
          <p14:tracePt t="29254" x="1085850" y="5270500"/>
          <p14:tracePt t="29270" x="1092200" y="5232400"/>
          <p14:tracePt t="29287" x="1104900" y="5200650"/>
          <p14:tracePt t="29304" x="1104900" y="5181600"/>
          <p14:tracePt t="29320" x="1111250" y="5149850"/>
          <p14:tracePt t="29338" x="1111250" y="5143500"/>
          <p14:tracePt t="29354" x="1117600" y="5118100"/>
          <p14:tracePt t="29371" x="1117600" y="5099050"/>
          <p14:tracePt t="29387" x="1117600" y="5029200"/>
          <p14:tracePt t="29404" x="1117600" y="4972050"/>
          <p14:tracePt t="29422" x="1117600" y="4946650"/>
          <p14:tracePt t="29438" x="1117600" y="4921250"/>
          <p14:tracePt t="29454" x="1117600" y="4889500"/>
          <p14:tracePt t="29471" x="1117600" y="4864100"/>
          <p14:tracePt t="29488" x="1117600" y="4832350"/>
          <p14:tracePt t="29505" x="1117600" y="4794250"/>
          <p14:tracePt t="29521" x="1117600" y="4724400"/>
          <p14:tracePt t="29538" x="1117600" y="4648200"/>
          <p14:tracePt t="29554" x="1111250" y="4597400"/>
          <p14:tracePt t="29571" x="1104900" y="4572000"/>
          <p14:tracePt t="29588" x="1098550" y="4527550"/>
          <p14:tracePt t="29606" x="1098550" y="4502150"/>
          <p14:tracePt t="29621" x="1098550" y="4438650"/>
          <p14:tracePt t="29638" x="1098550" y="4400550"/>
          <p14:tracePt t="29655" x="1098550" y="4362450"/>
          <p14:tracePt t="29671" x="1098550" y="4337050"/>
          <p14:tracePt t="29688" x="1098550" y="4311650"/>
          <p14:tracePt t="29704" x="1098550" y="4260850"/>
          <p14:tracePt t="29721" x="1098550" y="4235450"/>
          <p14:tracePt t="29738" x="1098550" y="4197350"/>
          <p14:tracePt t="29755" x="1098550" y="4159250"/>
          <p14:tracePt t="29771" x="1098550" y="4114800"/>
          <p14:tracePt t="29789" x="1098550" y="4102100"/>
          <p14:tracePt t="29805" x="1098550" y="4051300"/>
          <p14:tracePt t="29822" x="1098550" y="4025900"/>
          <p14:tracePt t="29839" x="1098550" y="4000500"/>
          <p14:tracePt t="29855" x="1098550" y="3987800"/>
          <p14:tracePt t="29872" x="1098550" y="3962400"/>
          <p14:tracePt t="29888" x="1104900" y="3943350"/>
          <p14:tracePt t="29905" x="1117600" y="3898900"/>
          <p14:tracePt t="29922" x="1136650" y="3848100"/>
          <p14:tracePt t="29938" x="1155700" y="3803650"/>
          <p14:tracePt t="29955" x="1187450" y="3727450"/>
          <p14:tracePt t="29973" x="1187450" y="3708400"/>
          <p14:tracePt t="29989" x="1206500" y="3657600"/>
          <p14:tracePt t="30006" x="1212850" y="3632200"/>
          <p14:tracePt t="30022" x="1238250" y="3594100"/>
          <p14:tracePt t="30038" x="1257300" y="3543300"/>
          <p14:tracePt t="30055" x="1270000" y="3505200"/>
          <p14:tracePt t="30072" x="1282700" y="3473450"/>
          <p14:tracePt t="30089" x="1301750" y="3435350"/>
          <p14:tracePt t="30105" x="1314450" y="3409950"/>
          <p14:tracePt t="30122" x="1327150" y="3384550"/>
          <p14:tracePt t="30139" x="1339850" y="3365500"/>
          <p14:tracePt t="30155" x="1358900" y="3333750"/>
          <p14:tracePt t="30172" x="1365250" y="3321050"/>
          <p14:tracePt t="30189" x="1390650" y="3295650"/>
          <p14:tracePt t="30205" x="1397000" y="3282950"/>
          <p14:tracePt t="30222" x="1403350" y="3276600"/>
          <p14:tracePt t="30239" x="1409700" y="3270250"/>
          <p14:tracePt t="30255" x="1416050" y="3257550"/>
          <p14:tracePt t="30272" x="1428750" y="3257550"/>
          <p14:tracePt t="30289" x="1441450" y="3244850"/>
          <p14:tracePt t="30382" x="1447800" y="3244850"/>
          <p14:tracePt t="30405" x="1454150" y="3244850"/>
          <p14:tracePt t="30413" x="1460500" y="3244850"/>
          <p14:tracePt t="30415" x="1466850" y="3244850"/>
          <p14:tracePt t="30422" x="1485900" y="3244850"/>
          <p14:tracePt t="30439" x="1504950" y="3257550"/>
          <p14:tracePt t="30456" x="1536700" y="3270250"/>
          <p14:tracePt t="30473" x="1555750" y="3289300"/>
          <p14:tracePt t="30489" x="1574800" y="3302000"/>
          <p14:tracePt t="30506" x="1581150" y="3302000"/>
          <p14:tracePt t="30523" x="1606550" y="3321050"/>
          <p14:tracePt t="30540" x="1612900" y="3333750"/>
          <p14:tracePt t="30556" x="1619250" y="3340100"/>
          <p14:tracePt t="30556" x="1631950" y="3340100"/>
          <p14:tracePt t="30574" x="1638300" y="3340100"/>
          <p14:tracePt t="30589" x="1657350" y="3365500"/>
          <p14:tracePt t="30606" x="1682750" y="3384550"/>
          <p14:tracePt t="30623" x="1701800" y="3409950"/>
          <p14:tracePt t="30639" x="1714500" y="3460750"/>
          <p14:tracePt t="30656" x="1746250" y="3524250"/>
          <p14:tracePt t="30673" x="1771650" y="3568700"/>
          <p14:tracePt t="30690" x="1790700" y="3606800"/>
          <p14:tracePt t="30706" x="1816100" y="3644900"/>
          <p14:tracePt t="30723" x="1835150" y="3670300"/>
          <p14:tracePt t="30740" x="1854200" y="3721100"/>
          <p14:tracePt t="30756" x="1873250" y="3771900"/>
          <p14:tracePt t="30756" x="1885950" y="3784600"/>
          <p14:tracePt t="30774" x="1905000" y="3822700"/>
          <p14:tracePt t="30790" x="1905000" y="3854450"/>
          <p14:tracePt t="30807" x="1924050" y="3892550"/>
          <p14:tracePt t="30823" x="1924050" y="3937000"/>
          <p14:tracePt t="30840" x="1924050" y="3994150"/>
          <p14:tracePt t="30856" x="1936750" y="4038600"/>
          <p14:tracePt t="30873" x="1943100" y="4076700"/>
          <p14:tracePt t="30890" x="1943100" y="4127500"/>
          <p14:tracePt t="30906" x="1943100" y="4171950"/>
          <p14:tracePt t="30923" x="1949450" y="4235450"/>
          <p14:tracePt t="30940" x="1955800" y="4298950"/>
          <p14:tracePt t="30957" x="1955800" y="4362450"/>
          <p14:tracePt t="30973" x="1955800" y="4476750"/>
          <p14:tracePt t="30990" x="1955800" y="4540250"/>
          <p14:tracePt t="31007" x="1955800" y="4603750"/>
          <p14:tracePt t="31024" x="1955800" y="4699000"/>
          <p14:tracePt t="31040" x="1955800" y="4781550"/>
          <p14:tracePt t="31057" x="1949450" y="4889500"/>
          <p14:tracePt t="31073" x="1949450" y="5041900"/>
          <p14:tracePt t="31090" x="1949450" y="5168900"/>
          <p14:tracePt t="31107" x="1949450" y="5257800"/>
          <p14:tracePt t="31124" x="1949450" y="5359400"/>
          <p14:tracePt t="31140" x="1949450" y="5448300"/>
          <p14:tracePt t="31157" x="1949450" y="5530850"/>
          <p14:tracePt t="31174" x="1949450" y="5594350"/>
          <p14:tracePt t="31190" x="1949450" y="5632450"/>
          <p14:tracePt t="31207" x="1949450" y="5670550"/>
          <p14:tracePt t="31224" x="1949450" y="5715000"/>
          <p14:tracePt t="31241" x="1955800" y="5746750"/>
          <p14:tracePt t="31257" x="1955800" y="5797550"/>
          <p14:tracePt t="31274" x="1955800" y="5848350"/>
          <p14:tracePt t="31291" x="1955800" y="5918200"/>
          <p14:tracePt t="31307" x="1955800" y="6051550"/>
          <p14:tracePt t="31324" x="1955800" y="6178550"/>
          <p14:tracePt t="31340" x="1968500" y="6305550"/>
          <p14:tracePt t="31358" x="1981200" y="6362700"/>
          <p14:tracePt t="31374" x="2000250" y="6426200"/>
          <p14:tracePt t="31391" x="2032000" y="6470650"/>
          <p14:tracePt t="31407" x="2038350" y="6483350"/>
          <p14:tracePt t="31424" x="2057400" y="6502400"/>
          <p14:tracePt t="31441" x="2063750" y="6508750"/>
          <p14:tracePt t="31493" x="2070100" y="6508750"/>
          <p14:tracePt t="31501" x="2089150" y="6508750"/>
          <p14:tracePt t="31510" x="2101850" y="6515100"/>
          <p14:tracePt t="31510" x="2114550" y="6527800"/>
          <p14:tracePt t="31524" x="2133600" y="6540500"/>
          <p14:tracePt t="31524" x="2146300" y="6540500"/>
          <p14:tracePt t="31542" x="2165350" y="6546850"/>
          <p14:tracePt t="31559" x="2190750" y="6553200"/>
          <p14:tracePt t="31575" x="2228850" y="6565900"/>
          <p14:tracePt t="31591" x="2266950" y="6578600"/>
          <p14:tracePt t="31608" x="2298700" y="6591300"/>
          <p14:tracePt t="31625" x="2343150" y="6597650"/>
          <p14:tracePt t="31641" x="2362200" y="6597650"/>
          <p14:tracePt t="31658" x="2393950" y="6604000"/>
          <p14:tracePt t="31674" x="2425700" y="6604000"/>
          <p14:tracePt t="31691" x="2457450" y="6604000"/>
          <p14:tracePt t="31708" x="2495550" y="6604000"/>
          <p14:tracePt t="31725" x="2540000" y="6604000"/>
          <p14:tracePt t="31742" x="2559050" y="6604000"/>
          <p14:tracePt t="31758" x="2597150" y="6591300"/>
          <p14:tracePt t="31775" x="2641600" y="6546850"/>
          <p14:tracePt t="31791" x="2667000" y="6515100"/>
          <p14:tracePt t="31808" x="2686050" y="6470650"/>
          <p14:tracePt t="31825" x="2705100" y="6413500"/>
          <p14:tracePt t="31841" x="2743200" y="6324600"/>
          <p14:tracePt t="31859" x="2774950" y="6223000"/>
          <p14:tracePt t="31875" x="2800350" y="6172200"/>
          <p14:tracePt t="31892" x="2838450" y="6083300"/>
          <p14:tracePt t="31908" x="2901950" y="5930900"/>
          <p14:tracePt t="31926" x="2921000" y="5861050"/>
          <p14:tracePt t="31942" x="2946400" y="5759450"/>
          <p14:tracePt t="31958" x="2971800" y="5613400"/>
          <p14:tracePt t="31975" x="2997200" y="5524500"/>
          <p14:tracePt t="31992" x="3016250" y="5441950"/>
          <p14:tracePt t="32008" x="3016250" y="5384800"/>
          <p14:tracePt t="32025" x="3028950" y="5302250"/>
          <p14:tracePt t="32042" x="3041650" y="5219700"/>
          <p14:tracePt t="32058" x="3041650" y="5092700"/>
          <p14:tracePt t="32076" x="3060700" y="4997450"/>
          <p14:tracePt t="32092" x="3086100" y="4914900"/>
          <p14:tracePt t="32109" x="3105150" y="4813300"/>
          <p14:tracePt t="32126" x="3105150" y="4756150"/>
          <p14:tracePt t="32142" x="3105150" y="4699000"/>
          <p14:tracePt t="32159" x="3105150" y="4648200"/>
          <p14:tracePt t="32175" x="3117850" y="4591050"/>
          <p14:tracePt t="32192" x="3117850" y="4559300"/>
          <p14:tracePt t="32209" x="3124200" y="4514850"/>
          <p14:tracePt t="32225" x="3143250" y="4470400"/>
          <p14:tracePt t="32242" x="3149600" y="4445000"/>
          <p14:tracePt t="32259" x="3149600" y="4419600"/>
          <p14:tracePt t="32275" x="3162300" y="4368800"/>
          <p14:tracePt t="32292" x="3175000" y="4318000"/>
          <p14:tracePt t="32309" x="3187700" y="4254500"/>
          <p14:tracePt t="32326" x="3200400" y="4203700"/>
          <p14:tracePt t="32342" x="3213100" y="4159250"/>
          <p14:tracePt t="32359" x="3225800" y="4108450"/>
          <p14:tracePt t="32376" x="3238500" y="4057650"/>
          <p14:tracePt t="32392" x="3244850" y="4025900"/>
          <p14:tracePt t="32409" x="3251200" y="3975100"/>
          <p14:tracePt t="32426" x="3263900" y="3930650"/>
          <p14:tracePt t="32443" x="3270250" y="3860800"/>
          <p14:tracePt t="32459" x="3276600" y="3835400"/>
          <p14:tracePt t="32476" x="3282950" y="3790950"/>
          <p14:tracePt t="32494" x="3289300" y="3752850"/>
          <p14:tracePt t="32510" x="3289300" y="3721100"/>
          <p14:tracePt t="32526" x="3295650" y="3676650"/>
          <p14:tracePt t="32543" x="3302000" y="3632200"/>
          <p14:tracePt t="32560" x="3302000" y="3600450"/>
          <p14:tracePt t="32576" x="3314700" y="3575050"/>
          <p14:tracePt t="32593" x="3321050" y="3549650"/>
          <p14:tracePt t="32609" x="3321050" y="3530600"/>
          <p14:tracePt t="32626" x="3321050" y="3498850"/>
          <p14:tracePt t="32643" x="3321050" y="3473450"/>
          <p14:tracePt t="32659" x="3321050" y="3460750"/>
          <p14:tracePt t="32676" x="3327400" y="3441700"/>
          <p14:tracePt t="32773" x="3333750" y="3441700"/>
          <p14:tracePt t="32789" x="3340100" y="3435350"/>
          <p14:tracePt t="32805" x="3346450" y="3435350"/>
          <p14:tracePt t="32813" x="3359150" y="3435350"/>
          <p14:tracePt t="32820" x="3365500" y="3435350"/>
          <p14:tracePt t="32826" x="3390900" y="3448050"/>
          <p14:tracePt t="32843" x="3429000" y="3505200"/>
          <p14:tracePt t="32860" x="3460750" y="3536950"/>
          <p14:tracePt t="32876" x="3473450" y="3562350"/>
          <p14:tracePt t="32894" x="3479800" y="3587750"/>
          <p14:tracePt t="32911" x="3505200" y="3625850"/>
          <p14:tracePt t="32926" x="3517900" y="3663950"/>
          <p14:tracePt t="32943" x="3549650" y="3708400"/>
          <p14:tracePt t="32960" x="3562350" y="3752850"/>
          <p14:tracePt t="32977" x="3575050" y="3797300"/>
          <p14:tracePt t="32993" x="3594100" y="3848100"/>
          <p14:tracePt t="33010" x="3625850" y="3930650"/>
          <p14:tracePt t="33027" x="3676650" y="4025900"/>
          <p14:tracePt t="33043" x="3714750" y="4133850"/>
          <p14:tracePt t="33060" x="3721100" y="4260850"/>
          <p14:tracePt t="33078" x="3740150" y="4330700"/>
          <p14:tracePt t="33094" x="3746500" y="4381500"/>
          <p14:tracePt t="33110" x="3746500" y="4425950"/>
          <p14:tracePt t="33127" x="3746500" y="4476750"/>
          <p14:tracePt t="33144" x="3746500" y="4533900"/>
          <p14:tracePt t="33160" x="3746500" y="4584700"/>
          <p14:tracePt t="33177" x="3746500" y="4673600"/>
          <p14:tracePt t="33194" x="3746500" y="4730750"/>
          <p14:tracePt t="33210" x="3759200" y="4819650"/>
          <p14:tracePt t="33227" x="3765550" y="4902200"/>
          <p14:tracePt t="33244" x="3771900" y="4972050"/>
          <p14:tracePt t="33260" x="3790950" y="5048250"/>
          <p14:tracePt t="33277" x="3797300" y="5207000"/>
          <p14:tracePt t="33294" x="3803650" y="5276850"/>
          <p14:tracePt t="33311" x="3810000" y="5321300"/>
          <p14:tracePt t="33327" x="3816350" y="5372100"/>
          <p14:tracePt t="33344" x="3822700" y="5429250"/>
          <p14:tracePt t="33361" x="3835400" y="5486400"/>
          <p14:tracePt t="33377" x="3848100" y="5537200"/>
          <p14:tracePt t="33394" x="3854450" y="5588000"/>
          <p14:tracePt t="33410" x="3873500" y="5638800"/>
          <p14:tracePt t="33428" x="3886200" y="5708650"/>
          <p14:tracePt t="33444" x="3898900" y="5759450"/>
          <p14:tracePt t="33444" x="3911600" y="5778500"/>
          <p14:tracePt t="33461" x="3937000" y="5842000"/>
          <p14:tracePt t="33478" x="3956050" y="5899150"/>
          <p14:tracePt t="33494" x="3981450" y="5956300"/>
          <p14:tracePt t="33511" x="4000500" y="5981700"/>
          <p14:tracePt t="33527" x="4006850" y="6000750"/>
          <p14:tracePt t="33544" x="4019550" y="6032500"/>
          <p14:tracePt t="33561" x="4025900" y="6045200"/>
          <p14:tracePt t="33579" x="4025900" y="6064250"/>
          <p14:tracePt t="33594" x="4032250" y="6064250"/>
          <p14:tracePt t="33611" x="4038600" y="6083300"/>
          <p14:tracePt t="33628" x="4044950" y="6089650"/>
          <p14:tracePt t="33644" x="4051300" y="6115050"/>
          <p14:tracePt t="33661" x="4070350" y="6153150"/>
          <p14:tracePt t="33678" x="4076700" y="6165850"/>
          <p14:tracePt t="33694" x="4089400" y="6210300"/>
          <p14:tracePt t="33711" x="4108450" y="6242050"/>
          <p14:tracePt t="33728" x="4127500" y="6273800"/>
          <p14:tracePt t="33744" x="4146550" y="6311900"/>
          <p14:tracePt t="33761" x="4159250" y="6350000"/>
          <p14:tracePt t="33778" x="4191000" y="6381750"/>
          <p14:tracePt t="33795" x="4210050" y="6407150"/>
          <p14:tracePt t="33811" x="4241800" y="6432550"/>
          <p14:tracePt t="33828" x="4254500" y="6451600"/>
          <p14:tracePt t="33845" x="4279900" y="6470650"/>
          <p14:tracePt t="33862" x="4298950" y="6483350"/>
          <p14:tracePt t="33878" x="4311650" y="6502400"/>
          <p14:tracePt t="33895" x="4337050" y="6527800"/>
          <p14:tracePt t="33912" x="4343400" y="6540500"/>
          <p14:tracePt t="33928" x="4375150" y="6565900"/>
          <p14:tracePt t="33945" x="4400550" y="6604000"/>
          <p14:tracePt t="33962" x="4419600" y="6616700"/>
          <p14:tracePt t="33978" x="4464050" y="6648450"/>
          <p14:tracePt t="33995" x="4502150" y="6661150"/>
          <p14:tracePt t="34012" x="4540250" y="6667500"/>
          <p14:tracePt t="34028" x="4559300" y="6667500"/>
          <p14:tracePt t="34045" x="4565650" y="6667500"/>
          <p14:tracePt t="34062" x="4572000" y="6667500"/>
          <p14:tracePt t="34126" x="4578350" y="6667500"/>
          <p14:tracePt t="34127" x="4591050" y="6667500"/>
          <p14:tracePt t="34149" x="4603750" y="6661150"/>
          <p14:tracePt t="34162" x="4603750" y="6654800"/>
          <p14:tracePt t="34163" x="4622800" y="6629400"/>
          <p14:tracePt t="34178" x="4641850" y="6591300"/>
          <p14:tracePt t="34178" x="0" y="0"/>
        </p14:tracePtLst>
        <p14:tracePtLst>
          <p14:tracePt t="36614" x="1016000" y="3981450"/>
          <p14:tracePt t="36654" x="1022350" y="3981450"/>
          <p14:tracePt t="36694" x="1035050" y="3981450"/>
          <p14:tracePt t="36790" x="1041400" y="3981450"/>
          <p14:tracePt t="36798" x="1047750" y="3968750"/>
          <p14:tracePt t="36813" x="1054100" y="3956050"/>
          <p14:tracePt t="36830" x="1060450" y="3956050"/>
          <p14:tracePt t="36838" x="1066800" y="3949700"/>
          <p14:tracePt t="36838" x="1073150" y="3943350"/>
          <p14:tracePt t="36853" x="1079500" y="3937000"/>
          <p14:tracePt t="36854" x="1098550" y="3930650"/>
          <p14:tracePt t="36866" x="1098550" y="3911600"/>
          <p14:tracePt t="36883" x="1117600" y="3867150"/>
          <p14:tracePt t="36900" x="1130300" y="3829050"/>
          <p14:tracePt t="36900" x="1130300" y="3822700"/>
          <p14:tracePt t="36917" x="1136650" y="3816350"/>
          <p14:tracePt t="36933" x="1143000" y="3765550"/>
          <p14:tracePt t="36950" x="1155700" y="3733800"/>
          <p14:tracePt t="36966" x="1155700" y="3721100"/>
          <p14:tracePt t="36983" x="1155700" y="3702050"/>
          <p14:tracePt t="37000" x="1162050" y="3670300"/>
          <p14:tracePt t="37017" x="1162050" y="3657600"/>
          <p14:tracePt t="37033" x="1168400" y="3638550"/>
          <p14:tracePt t="37050" x="1168400" y="3625850"/>
          <p14:tracePt t="37067" x="1168400" y="3619500"/>
          <p14:tracePt t="37083" x="1168400" y="3594100"/>
          <p14:tracePt t="37100" x="1168400" y="3587750"/>
          <p14:tracePt t="37117" x="1174750" y="3581400"/>
          <p14:tracePt t="37150" x="1174750" y="3575050"/>
          <p14:tracePt t="37230" x="1181100" y="3568700"/>
          <p14:tracePt t="37245" x="1181100" y="3562350"/>
          <p14:tracePt t="37343" x="1181100" y="3556000"/>
          <p14:tracePt t="37358" x="1181100" y="3536950"/>
          <p14:tracePt t="37366" x="1168400" y="3517900"/>
          <p14:tracePt t="37377" x="1155700" y="3511550"/>
          <p14:tracePt t="37384" x="1117600" y="3492500"/>
          <p14:tracePt t="37400" x="1047750" y="3467100"/>
          <p14:tracePt t="37417" x="952500" y="3448050"/>
          <p14:tracePt t="37434" x="857250" y="3416300"/>
          <p14:tracePt t="37451" x="800100" y="3397250"/>
          <p14:tracePt t="37468" x="762000" y="3397250"/>
          <p14:tracePt t="37484" x="717550" y="3397250"/>
          <p14:tracePt t="37501" x="711200" y="3397250"/>
          <p14:tracePt t="37517" x="685800" y="3390900"/>
          <p14:tracePt t="37535" x="673100" y="3390900"/>
          <p14:tracePt t="37551" x="660400" y="3390900"/>
          <p14:tracePt t="37567" x="635000" y="3397250"/>
          <p14:tracePt t="37584" x="622300" y="3422650"/>
          <p14:tracePt t="37601" x="590550" y="3454400"/>
          <p14:tracePt t="37618" x="558800" y="3492500"/>
          <p14:tracePt t="37634" x="527050" y="3543300"/>
          <p14:tracePt t="37651" x="501650" y="3575050"/>
          <p14:tracePt t="37667" x="482600" y="3632200"/>
          <p14:tracePt t="37684" x="469900" y="3683000"/>
          <p14:tracePt t="37701" x="457200" y="3752850"/>
          <p14:tracePt t="37718" x="450850" y="3790950"/>
          <p14:tracePt t="37735" x="450850" y="3835400"/>
          <p14:tracePt t="37751" x="450850" y="3854450"/>
          <p14:tracePt t="37768" x="450850" y="3873500"/>
          <p14:tracePt t="37785" x="450850" y="3892550"/>
          <p14:tracePt t="37801" x="450850" y="3911600"/>
          <p14:tracePt t="37818" x="463550" y="3924300"/>
          <p14:tracePt t="37834" x="482600" y="3943350"/>
          <p14:tracePt t="37851" x="508000" y="3962400"/>
          <p14:tracePt t="37868" x="571500" y="3994150"/>
          <p14:tracePt t="37885" x="654050" y="4025900"/>
          <p14:tracePt t="37901" x="812800" y="4064000"/>
          <p14:tracePt t="37918" x="996950" y="4083050"/>
          <p14:tracePt t="37935" x="1098550" y="4083050"/>
          <p14:tracePt t="37951" x="1162050" y="4083050"/>
          <p14:tracePt t="37968" x="1244600" y="4057650"/>
          <p14:tracePt t="37985" x="1308100" y="4038600"/>
          <p14:tracePt t="38001" x="1365250" y="3994150"/>
          <p14:tracePt t="38018" x="1428750" y="3949700"/>
          <p14:tracePt t="38035" x="1479550" y="3911600"/>
          <p14:tracePt t="38052" x="1511300" y="3848100"/>
          <p14:tracePt t="38069" x="1524000" y="3816350"/>
          <p14:tracePt t="38085" x="1524000" y="3740150"/>
          <p14:tracePt t="38102" x="1524000" y="3689350"/>
          <p14:tracePt t="38119" x="1524000" y="3651250"/>
          <p14:tracePt t="38135" x="1479550" y="3575050"/>
          <p14:tracePt t="38152" x="1409700" y="3498850"/>
          <p14:tracePt t="38168" x="1333500" y="3429000"/>
          <p14:tracePt t="38185" x="1225550" y="3378200"/>
          <p14:tracePt t="38202" x="1117600" y="3333750"/>
          <p14:tracePt t="38219" x="1028700" y="3314700"/>
          <p14:tracePt t="38235" x="971550" y="3314700"/>
          <p14:tracePt t="38252" x="927100" y="3314700"/>
          <p14:tracePt t="38286" x="920750" y="3314700"/>
          <p14:tracePt t="38327" x="914400" y="3314700"/>
          <p14:tracePt t="38631" x="914400" y="3321050"/>
          <p14:tracePt t="38636" x="914400" y="3340100"/>
          <p14:tracePt t="38654" x="952500" y="3371850"/>
          <p14:tracePt t="38655" x="965200" y="3397250"/>
          <p14:tracePt t="38670" x="1028700" y="3473450"/>
          <p14:tracePt t="38688" x="1073150" y="3549650"/>
          <p14:tracePt t="38704" x="1130300" y="3600450"/>
          <p14:tracePt t="38720" x="1225550" y="3676650"/>
          <p14:tracePt t="38737" x="1301750" y="3727450"/>
          <p14:tracePt t="38754" x="1409700" y="3803650"/>
          <p14:tracePt t="38770" x="1543050" y="3873500"/>
          <p14:tracePt t="38787" x="1625600" y="3917950"/>
          <p14:tracePt t="38804" x="1670050" y="3937000"/>
          <p14:tracePt t="38821" x="1682750" y="3943350"/>
          <p14:tracePt t="38837" x="1708150" y="3949700"/>
          <p14:tracePt t="38854" x="1727200" y="3956050"/>
          <p14:tracePt t="38871" x="1797050" y="3987800"/>
          <p14:tracePt t="38888" x="1866900" y="4006850"/>
          <p14:tracePt t="38905" x="1936750" y="4032250"/>
          <p14:tracePt t="38921" x="1993900" y="4038600"/>
          <p14:tracePt t="38938" x="2025650" y="4044950"/>
          <p14:tracePt t="38954" x="2082800" y="4051300"/>
          <p14:tracePt t="38971" x="2127250" y="4057650"/>
          <p14:tracePt t="38987" x="2184400" y="4070350"/>
          <p14:tracePt t="39004" x="2241550" y="4076700"/>
          <p14:tracePt t="39021" x="2260600" y="4076700"/>
          <p14:tracePt t="39037" x="2266950" y="4076700"/>
          <p14:tracePt t="39054" x="2279650" y="4076700"/>
          <p14:tracePt t="39071" x="2286000" y="4076700"/>
          <p14:tracePt t="39087" x="2305050" y="4070350"/>
          <p14:tracePt t="39104" x="2317750" y="4044950"/>
          <p14:tracePt t="39121" x="2349500" y="4019550"/>
          <p14:tracePt t="39138" x="2368550" y="4000500"/>
          <p14:tracePt t="39154" x="2368550" y="3994150"/>
          <p14:tracePt t="39171" x="2381250" y="3981450"/>
          <p14:tracePt t="39188" x="2387600" y="3975100"/>
          <p14:tracePt t="39205" x="2393950" y="3962400"/>
          <p14:tracePt t="39221" x="2393950" y="3956050"/>
          <p14:tracePt t="39238" x="2400300" y="3949700"/>
          <p14:tracePt t="39255" x="2406650" y="3943350"/>
          <p14:tracePt t="39471" x="2406650" y="3949700"/>
          <p14:tracePt t="39479" x="2406650" y="3962400"/>
          <p14:tracePt t="39487" x="2406650" y="3981450"/>
          <p14:tracePt t="39498" x="2406650" y="3987800"/>
          <p14:tracePt t="39505" x="2406650" y="4000500"/>
          <p14:tracePt t="39522" x="2406650" y="4006850"/>
          <p14:tracePt t="39538" x="2406650" y="4019550"/>
          <p14:tracePt t="39555" x="2406650" y="4032250"/>
          <p14:tracePt t="39572" x="2406650" y="4051300"/>
          <p14:tracePt t="39588" x="2406650" y="4064000"/>
          <p14:tracePt t="39605" x="2406650" y="4095750"/>
          <p14:tracePt t="39622" x="2406650" y="4108450"/>
          <p14:tracePt t="39638" x="2406650" y="4133850"/>
          <p14:tracePt t="39679" x="2406650" y="4140200"/>
          <p14:tracePt t="39680" x="2406650" y="4146550"/>
          <p14:tracePt t="39689" x="2419350" y="4159250"/>
          <p14:tracePt t="39705" x="2451100" y="4184650"/>
          <p14:tracePt t="39722" x="2501900" y="4210050"/>
          <p14:tracePt t="39740" x="2546350" y="4235450"/>
          <p14:tracePt t="39755" x="2597150" y="4241800"/>
          <p14:tracePt t="39772" x="2641600" y="4248150"/>
          <p14:tracePt t="39789" x="2698750" y="4248150"/>
          <p14:tracePt t="39806" x="2762250" y="4254500"/>
          <p14:tracePt t="39822" x="2870200" y="4254500"/>
          <p14:tracePt t="39840" x="2971800" y="4254500"/>
          <p14:tracePt t="39855" x="3073400" y="4254500"/>
          <p14:tracePt t="39872" x="3187700" y="4254500"/>
          <p14:tracePt t="39889" x="3321050" y="4260850"/>
          <p14:tracePt t="39905" x="3422650" y="4273550"/>
          <p14:tracePt t="39922" x="3524250" y="4273550"/>
          <p14:tracePt t="39939" x="3600450" y="4279900"/>
          <p14:tracePt t="39956" x="3663950" y="4279900"/>
          <p14:tracePt t="39973" x="3746500" y="4279900"/>
          <p14:tracePt t="39989" x="3816350" y="4279900"/>
          <p14:tracePt t="40006" x="3860800" y="4279900"/>
          <p14:tracePt t="40022" x="3892550" y="4279900"/>
          <p14:tracePt t="40063" x="3898900" y="4279900"/>
          <p14:tracePt t="40183" x="3898900" y="4273550"/>
          <p14:tracePt t="40191" x="3905250" y="4273550"/>
          <p14:tracePt t="40191" x="3911600" y="4273550"/>
          <p14:tracePt t="40215" x="3917950" y="4279900"/>
          <p14:tracePt t="40223" x="3924300" y="4279900"/>
          <p14:tracePt t="40224" x="3968750" y="4292600"/>
          <p14:tracePt t="40240" x="4076700" y="4318000"/>
          <p14:tracePt t="40256" x="4216400" y="4356100"/>
          <p14:tracePt t="40273" x="4343400" y="4362450"/>
          <p14:tracePt t="40289" x="4438650" y="4362450"/>
          <p14:tracePt t="40306" x="4489450" y="4362450"/>
          <p14:tracePt t="40323" x="4508500" y="4362450"/>
          <p14:tracePt t="40340" x="4527550" y="4362450"/>
          <p14:tracePt t="40356" x="4540250" y="4343400"/>
          <p14:tracePt t="40373" x="4546600" y="4343400"/>
          <p14:tracePt t="40390" x="4552950" y="4330700"/>
          <p14:tracePt t="40406" x="4565650" y="4305300"/>
          <p14:tracePt t="40423" x="4572000" y="4260850"/>
          <p14:tracePt t="40440" x="4584700" y="4248150"/>
          <p14:tracePt t="40456" x="4584700" y="4216400"/>
          <p14:tracePt t="40473" x="4584700" y="4197350"/>
          <p14:tracePt t="40490" x="4584700" y="4171950"/>
          <p14:tracePt t="40507" x="4572000" y="4140200"/>
          <p14:tracePt t="40523" x="4540250" y="4095750"/>
          <p14:tracePt t="40540" x="4489450" y="4064000"/>
          <p14:tracePt t="40556" x="4451350" y="4051300"/>
          <p14:tracePt t="40574" x="4413250" y="4044950"/>
          <p14:tracePt t="40590" x="4292600" y="4044950"/>
          <p14:tracePt t="40607" x="4210050" y="4038600"/>
          <p14:tracePt t="40623" x="4121150" y="4032250"/>
          <p14:tracePt t="40640" x="4083050" y="4032250"/>
          <p14:tracePt t="40658" x="4064000" y="4032250"/>
          <p14:tracePt t="40674" x="4044950" y="4032250"/>
          <p14:tracePt t="40691" x="4013200" y="4032250"/>
          <p14:tracePt t="40707" x="3994150" y="4032250"/>
          <p14:tracePt t="40724" x="3975100" y="4038600"/>
          <p14:tracePt t="40740" x="3943350" y="4057650"/>
          <p14:tracePt t="40757" x="3911600" y="4089400"/>
          <p14:tracePt t="40774" x="3886200" y="4114800"/>
          <p14:tracePt t="40790" x="3860800" y="4165600"/>
          <p14:tracePt t="40807" x="3848100" y="4203700"/>
          <p14:tracePt t="40824" x="3841750" y="4216400"/>
          <p14:tracePt t="40841" x="3835400" y="4254500"/>
          <p14:tracePt t="40857" x="3835400" y="4260850"/>
          <p14:tracePt t="40874" x="3835400" y="4279900"/>
          <p14:tracePt t="40890" x="3835400" y="4286250"/>
          <p14:tracePt t="40907" x="3835400" y="4298950"/>
          <p14:tracePt t="40924" x="3835400" y="4305300"/>
          <p14:tracePt t="40941" x="3841750" y="4324350"/>
          <p14:tracePt t="40957" x="3905250" y="4362450"/>
          <p14:tracePt t="40974" x="4006850" y="4394200"/>
          <p14:tracePt t="40992" x="4121150" y="4419600"/>
          <p14:tracePt t="41007" x="4222750" y="4425950"/>
          <p14:tracePt t="41024" x="4292600" y="4432300"/>
          <p14:tracePt t="41041" x="4356100" y="4432300"/>
          <p14:tracePt t="41058" x="4425950" y="4432300"/>
          <p14:tracePt t="41074" x="4502150" y="4432300"/>
          <p14:tracePt t="41091" x="4540250" y="4425950"/>
          <p14:tracePt t="41107" x="4572000" y="4413250"/>
          <p14:tracePt t="41124" x="4591050" y="4394200"/>
          <p14:tracePt t="41142" x="4597400" y="4381500"/>
          <p14:tracePt t="41158" x="4603750" y="4337050"/>
          <p14:tracePt t="41175" x="4610100" y="4318000"/>
          <p14:tracePt t="41192" x="4610100" y="4292600"/>
          <p14:tracePt t="41208" x="4610100" y="4273550"/>
          <p14:tracePt t="41224" x="4610100" y="4260850"/>
          <p14:tracePt t="41242" x="4610100" y="4241800"/>
          <p14:tracePt t="41258" x="4584700" y="4222750"/>
          <p14:tracePt t="41274" x="4565650" y="4210050"/>
          <p14:tracePt t="41291" x="4489450" y="4178300"/>
          <p14:tracePt t="41308" x="4419600" y="4165600"/>
          <p14:tracePt t="41325" x="4311650" y="4140200"/>
          <p14:tracePt t="41341" x="4133850" y="4108450"/>
          <p14:tracePt t="41359" x="4076700" y="4083050"/>
          <p14:tracePt t="41375" x="3962400" y="4064000"/>
          <p14:tracePt t="41391" x="3886200" y="4051300"/>
          <p14:tracePt t="41408" x="3835400" y="4038600"/>
          <p14:tracePt t="41425" x="3790950" y="4032250"/>
          <p14:tracePt t="41442" x="3759200" y="4032250"/>
          <p14:tracePt t="41458" x="3727450" y="4032250"/>
          <p14:tracePt t="41475" x="3695700" y="4032250"/>
          <p14:tracePt t="41492" x="3663950" y="4044950"/>
          <p14:tracePt t="41508" x="3651250" y="4064000"/>
          <p14:tracePt t="41525" x="3625850" y="4076700"/>
          <p14:tracePt t="41542" x="3606800" y="4108450"/>
          <p14:tracePt t="41560" x="3594100" y="4140200"/>
          <p14:tracePt t="41575" x="3587750" y="4178300"/>
          <p14:tracePt t="41592" x="3587750" y="4210050"/>
          <p14:tracePt t="41608" x="3587750" y="4241800"/>
          <p14:tracePt t="41625" x="3587750" y="4267200"/>
          <p14:tracePt t="41642" x="3606800" y="4292600"/>
          <p14:tracePt t="41659" x="3657600" y="4311650"/>
          <p14:tracePt t="41676" x="3740150" y="4349750"/>
          <p14:tracePt t="41692" x="3822700" y="4368800"/>
          <p14:tracePt t="41709" x="3924300" y="4381500"/>
          <p14:tracePt t="41725" x="4057650" y="4387850"/>
          <p14:tracePt t="41742" x="4235450" y="4406900"/>
          <p14:tracePt t="41759" x="4330700" y="4406900"/>
          <p14:tracePt t="41775" x="4387850" y="4406900"/>
          <p14:tracePt t="41792" x="4406900" y="4406900"/>
          <p14:tracePt t="41809" x="4425950" y="4406900"/>
          <p14:tracePt t="41825" x="4432300" y="4387850"/>
          <p14:tracePt t="41842" x="4445000" y="4349750"/>
          <p14:tracePt t="41859" x="4451350" y="4324350"/>
          <p14:tracePt t="41875" x="4464050" y="4286250"/>
          <p14:tracePt t="41892" x="4464050" y="4254500"/>
          <p14:tracePt t="41909" x="4464050" y="4222750"/>
          <p14:tracePt t="41926" x="4464050" y="4197350"/>
          <p14:tracePt t="41942" x="4445000" y="4146550"/>
          <p14:tracePt t="41959" x="4406900" y="4114800"/>
          <p14:tracePt t="41975" x="4362450" y="4089400"/>
          <p14:tracePt t="41992" x="4286250" y="4051300"/>
          <p14:tracePt t="42009" x="4197350" y="4019550"/>
          <p14:tracePt t="42026" x="4102100" y="4013200"/>
          <p14:tracePt t="42042" x="4025900" y="3994150"/>
          <p14:tracePt t="42059" x="3956050" y="3994150"/>
          <p14:tracePt t="42076" x="3911600" y="3994150"/>
          <p14:tracePt t="42092" x="3905250" y="3994150"/>
          <p14:tracePt t="42109" x="3892550" y="3994150"/>
          <p14:tracePt t="42126" x="3886200" y="4000500"/>
          <p14:tracePt t="42143" x="3886200" y="4006850"/>
          <p14:tracePt t="42159" x="3879850" y="4025900"/>
          <p14:tracePt t="42199" x="3879850" y="4038600"/>
          <p14:tracePt t="42215" x="3879850" y="4044950"/>
          <p14:tracePt t="42223" x="3879850" y="4051300"/>
          <p14:tracePt t="42226" x="3867150" y="4064000"/>
          <p14:tracePt t="42243" x="3860800" y="4076700"/>
          <p14:tracePt t="42260" x="3854450" y="4089400"/>
          <p14:tracePt t="42276" x="3841750" y="4114800"/>
          <p14:tracePt t="42293" x="3816350" y="4140200"/>
          <p14:tracePt t="42309" x="3797300" y="4165600"/>
          <p14:tracePt t="42326" x="3689350" y="4184650"/>
          <p14:tracePt t="42344" x="3549650" y="4184650"/>
          <p14:tracePt t="42360" x="3378200" y="4184650"/>
          <p14:tracePt t="42377" x="3168650" y="4165600"/>
          <p14:tracePt t="42393" x="2984500" y="4108450"/>
          <p14:tracePt t="42410" x="2825750" y="4070350"/>
          <p14:tracePt t="42426" x="2698750" y="4025900"/>
          <p14:tracePt t="42443" x="2660650" y="4006850"/>
          <p14:tracePt t="42460" x="2647950" y="3994150"/>
          <p14:tracePt t="42476" x="2641600" y="3981450"/>
          <p14:tracePt t="42511" x="2635250" y="3962400"/>
          <p14:tracePt t="42512" x="2635250" y="3949700"/>
          <p14:tracePt t="42527" x="2635250" y="3924300"/>
          <p14:tracePt t="42543" x="2635250" y="3898900"/>
          <p14:tracePt t="42560" x="2635250" y="3860800"/>
          <p14:tracePt t="42576" x="2635250" y="3822700"/>
          <p14:tracePt t="42593" x="2635250" y="3810000"/>
          <p14:tracePt t="42610" x="2635250" y="3771900"/>
          <p14:tracePt t="42627" x="2635250" y="3740150"/>
          <p14:tracePt t="42643" x="2635250" y="3702050"/>
          <p14:tracePt t="42660" x="2635250" y="3657600"/>
          <p14:tracePt t="42677" x="2635250" y="3632200"/>
          <p14:tracePt t="42694" x="2635250" y="3613150"/>
          <p14:tracePt t="42694" x="2635250" y="3600450"/>
          <p14:tracePt t="42711" x="2616200" y="3568700"/>
          <p14:tracePt t="42727" x="2609850" y="3568700"/>
          <p14:tracePt t="42743" x="2527300" y="3524250"/>
          <p14:tracePt t="42760" x="2438400" y="3505200"/>
          <p14:tracePt t="42777" x="2286000" y="3441700"/>
          <p14:tracePt t="42794" x="2101850" y="3397250"/>
          <p14:tracePt t="42810" x="1955800" y="3352800"/>
          <p14:tracePt t="42827" x="1828800" y="3321050"/>
          <p14:tracePt t="42844" x="1739900" y="3314700"/>
          <p14:tracePt t="42861" x="1714500" y="3314700"/>
          <p14:tracePt t="42877" x="1682750" y="3314700"/>
          <p14:tracePt t="42894" x="1663700" y="3321050"/>
          <p14:tracePt t="42910" x="1651000" y="3359150"/>
          <p14:tracePt t="42927" x="1638300" y="3397250"/>
          <p14:tracePt t="42944" x="1638300" y="3435350"/>
          <p14:tracePt t="42960" x="1638300" y="3460750"/>
          <p14:tracePt t="42977" x="1638300" y="3511550"/>
          <p14:tracePt t="42994" x="1638300" y="3543300"/>
          <p14:tracePt t="43011" x="1663700" y="3606800"/>
          <p14:tracePt t="43027" x="1708150" y="3683000"/>
          <p14:tracePt t="43044" x="1758950" y="3727450"/>
          <p14:tracePt t="43061" x="1822450" y="3790950"/>
          <p14:tracePt t="43078" x="1898650" y="3835400"/>
          <p14:tracePt t="43094" x="2051050" y="3905250"/>
          <p14:tracePt t="43111" x="2146300" y="3917950"/>
          <p14:tracePt t="43128" x="2254250" y="3937000"/>
          <p14:tracePt t="43144" x="2368550" y="3956050"/>
          <p14:tracePt t="43161" x="2476500" y="3968750"/>
          <p14:tracePt t="43178" x="2571750" y="3981450"/>
          <p14:tracePt t="43195" x="2609850" y="3981450"/>
          <p14:tracePt t="43211" x="2641600" y="3981450"/>
          <p14:tracePt t="43228" x="2679700" y="3981450"/>
          <p14:tracePt t="43244" x="2705100" y="3968750"/>
          <p14:tracePt t="43261" x="2730500" y="3937000"/>
          <p14:tracePt t="43279" x="2755900" y="3879850"/>
          <p14:tracePt t="43295" x="2768600" y="3848100"/>
          <p14:tracePt t="43311" x="2774950" y="3803650"/>
          <p14:tracePt t="43328" x="2774950" y="3765550"/>
          <p14:tracePt t="43345" x="2774950" y="3733800"/>
          <p14:tracePt t="43361" x="2743200" y="3676650"/>
          <p14:tracePt t="43378" x="2667000" y="3625850"/>
          <p14:tracePt t="43394" x="2546350" y="3568700"/>
          <p14:tracePt t="43411" x="2413000" y="3524250"/>
          <p14:tracePt t="43428" x="2222500" y="3486150"/>
          <p14:tracePt t="43445" x="2051050" y="3479800"/>
          <p14:tracePt t="43462" x="1911350" y="3479800"/>
          <p14:tracePt t="43478" x="1809750" y="3479800"/>
          <p14:tracePt t="43520" x="1803400" y="3479800"/>
          <p14:tracePt t="43521" x="1797050" y="3479800"/>
          <p14:tracePt t="43528" x="1790700" y="3492500"/>
          <p14:tracePt t="43545" x="1771650" y="3524250"/>
          <p14:tracePt t="43561" x="1758950" y="3556000"/>
          <p14:tracePt t="43578" x="1752600" y="3600450"/>
          <p14:tracePt t="43595" x="1752600" y="3638550"/>
          <p14:tracePt t="43612" x="1752600" y="3670300"/>
          <p14:tracePt t="43628" x="1752600" y="3702050"/>
          <p14:tracePt t="43645" x="1752600" y="3721100"/>
          <p14:tracePt t="43662" x="1778000" y="3765550"/>
          <p14:tracePt t="43679" x="1816100" y="3790950"/>
          <p14:tracePt t="43697" x="1898650" y="3810000"/>
          <p14:tracePt t="43712" x="1993900" y="3829050"/>
          <p14:tracePt t="43729" x="2095500" y="3854450"/>
          <p14:tracePt t="43745" x="2197100" y="3860800"/>
          <p14:tracePt t="43763" x="2273300" y="3860800"/>
          <p14:tracePt t="43778" x="2330450" y="3860800"/>
          <p14:tracePt t="43796" x="2362200" y="3841750"/>
          <p14:tracePt t="43812" x="2381250" y="3816350"/>
          <p14:tracePt t="43828" x="2387600" y="3784600"/>
          <p14:tracePt t="43846" x="2400300" y="3708400"/>
          <p14:tracePt t="43863" x="2406650" y="3689350"/>
          <p14:tracePt t="43879" x="2419350" y="3606800"/>
          <p14:tracePt t="43896" x="2419350" y="3575050"/>
          <p14:tracePt t="43912" x="2419350" y="3536950"/>
          <p14:tracePt t="43929" x="2406650" y="3517900"/>
          <p14:tracePt t="43946" x="2381250" y="3505200"/>
          <p14:tracePt t="43962" x="2324100" y="3479800"/>
          <p14:tracePt t="43979" x="2241550" y="3460750"/>
          <p14:tracePt t="43995" x="2165350" y="3460750"/>
          <p14:tracePt t="44012" x="2076450" y="3460750"/>
          <p14:tracePt t="44029" x="2006600" y="3473450"/>
          <p14:tracePt t="44046" x="1930400" y="3517900"/>
          <p14:tracePt t="44062" x="1873250" y="3619500"/>
          <p14:tracePt t="44079" x="1828800" y="3708400"/>
          <p14:tracePt t="44096" x="1803400" y="3765550"/>
          <p14:tracePt t="44112" x="1797050" y="3816350"/>
          <p14:tracePt t="44130" x="1797050" y="3848100"/>
          <p14:tracePt t="44146" x="1797050" y="3873500"/>
          <p14:tracePt t="44163" x="1797050" y="3886200"/>
          <p14:tracePt t="44179" x="1797050" y="3905250"/>
          <p14:tracePt t="44196" x="1803400" y="3917950"/>
          <p14:tracePt t="44213" x="1854200" y="3930650"/>
          <p14:tracePt t="44229" x="1924050" y="3956050"/>
          <p14:tracePt t="44246" x="2120900" y="3981450"/>
          <p14:tracePt t="44263" x="2254250" y="3987800"/>
          <p14:tracePt t="44281" x="2362200" y="3987800"/>
          <p14:tracePt t="44296" x="2438400" y="3987800"/>
          <p14:tracePt t="44313" x="2463800" y="3987800"/>
          <p14:tracePt t="44329" x="2476500" y="3975100"/>
          <p14:tracePt t="44346" x="2489200" y="3943350"/>
          <p14:tracePt t="44363" x="2501900" y="3917950"/>
          <p14:tracePt t="44380" x="2508250" y="3898900"/>
          <p14:tracePt t="44396" x="2508250" y="3886200"/>
          <p14:tracePt t="44413" x="2508250" y="3873500"/>
          <p14:tracePt t="44430" x="2508250" y="3848100"/>
          <p14:tracePt t="44447" x="2489200" y="3822700"/>
          <p14:tracePt t="44463" x="2457450" y="3810000"/>
          <p14:tracePt t="44480" x="2387600" y="3790950"/>
          <p14:tracePt t="44496" x="2254250" y="3752850"/>
          <p14:tracePt t="44513" x="2095500" y="3740150"/>
          <p14:tracePt t="44530" x="1917700" y="3708400"/>
          <p14:tracePt t="44547" x="1809750" y="3708400"/>
          <p14:tracePt t="44563" x="1778000" y="3708400"/>
          <p14:tracePt t="44580" x="1752600" y="3708400"/>
          <p14:tracePt t="44596" x="1727200" y="3733800"/>
          <p14:tracePt t="44613" x="1701800" y="3765550"/>
          <p14:tracePt t="44631" x="1689100" y="3778250"/>
          <p14:tracePt t="44647" x="1670050" y="3816350"/>
          <p14:tracePt t="44664" x="1670050" y="3829050"/>
          <p14:tracePt t="44680" x="1670050" y="3835400"/>
          <p14:tracePt t="44697" x="1670050" y="3841750"/>
          <p14:tracePt t="44784" x="1670050" y="3848100"/>
          <p14:tracePt t="44792" x="1670050" y="3854450"/>
          <p14:tracePt t="44799" x="1695450" y="3860800"/>
          <p14:tracePt t="44807" x="1733550" y="3873500"/>
          <p14:tracePt t="44814" x="1797050" y="3898900"/>
          <p14:tracePt t="44830" x="1860550" y="3911600"/>
          <p14:tracePt t="44830" x="1879600" y="3917950"/>
          <p14:tracePt t="44848" x="1885950" y="3917950"/>
          <p14:tracePt t="44864" x="1892300" y="3917950"/>
          <p14:tracePt t="45048" x="1905000" y="3917950"/>
          <p14:tracePt t="45127" x="1911350" y="3917950"/>
          <p14:tracePt t="45136" x="1917700" y="3917950"/>
          <p14:tracePt t="45167" x="1930400" y="3917950"/>
          <p14:tracePt t="45175" x="1936750" y="3917950"/>
          <p14:tracePt t="45184" x="1943100" y="3917950"/>
          <p14:tracePt t="45185" x="1949450" y="3917950"/>
          <p14:tracePt t="45185" x="0" y="0"/>
        </p14:tracePtLst>
        <p14:tracePtLst>
          <p14:tracePt t="47697" x="2825750" y="3390900"/>
          <p14:tracePt t="47951" x="2838450" y="3378200"/>
          <p14:tracePt t="47959" x="2844800" y="3371850"/>
          <p14:tracePt t="47967" x="2851150" y="3365500"/>
          <p14:tracePt t="47983" x="2857500" y="3359150"/>
          <p14:tracePt t="48015" x="2863850" y="3346450"/>
          <p14:tracePt t="48031" x="2870200" y="3340100"/>
          <p14:tracePt t="48039" x="2876550" y="3327400"/>
          <p14:tracePt t="48047" x="2889250" y="3321050"/>
          <p14:tracePt t="48052" x="2889250" y="3302000"/>
          <p14:tracePt t="48069" x="2901950" y="3295650"/>
          <p14:tracePt t="48086" x="2908300" y="3289300"/>
          <p14:tracePt t="48102" x="2921000" y="3276600"/>
          <p14:tracePt t="48119" x="2940050" y="3257550"/>
          <p14:tracePt t="48136" x="2971800" y="3232150"/>
          <p14:tracePt t="48152" x="2990850" y="3219450"/>
          <p14:tracePt t="48169" x="3003550" y="3213100"/>
          <p14:tracePt t="48186" x="3009900" y="3200400"/>
          <p14:tracePt t="48203" x="3035300" y="3194050"/>
          <p14:tracePt t="48219" x="3054350" y="3175000"/>
          <p14:tracePt t="48236" x="3067050" y="3168650"/>
          <p14:tracePt t="48253" x="3092450" y="3155950"/>
          <p14:tracePt t="48270" x="3117850" y="3149600"/>
          <p14:tracePt t="48286" x="3168650" y="3136900"/>
          <p14:tracePt t="48302" x="3276600" y="3111500"/>
          <p14:tracePt t="48320" x="3333750" y="3105150"/>
          <p14:tracePt t="48336" x="3359150" y="3105150"/>
          <p14:tracePt t="48353" x="3365500" y="3105150"/>
          <p14:tracePt t="48369" x="3378200" y="3105150"/>
          <p14:tracePt t="48386" x="3409950" y="3105150"/>
          <p14:tracePt t="48403" x="3416300" y="3105150"/>
          <p14:tracePt t="48419" x="3441700" y="3105150"/>
          <p14:tracePt t="48436" x="3460750" y="3105150"/>
          <p14:tracePt t="48453" x="3479800" y="3105150"/>
          <p14:tracePt t="48470" x="3492500" y="3105150"/>
          <p14:tracePt t="48486" x="3505200" y="3105150"/>
          <p14:tracePt t="48503" x="3524250" y="3105150"/>
          <p14:tracePt t="48520" x="3536950" y="3117850"/>
          <p14:tracePt t="48538" x="3556000" y="3117850"/>
          <p14:tracePt t="48553" x="3562350" y="3124200"/>
          <p14:tracePt t="48570" x="3568700" y="3124200"/>
          <p14:tracePt t="48586" x="3575050" y="3130550"/>
          <p14:tracePt t="48603" x="3581400" y="3136900"/>
          <p14:tracePt t="48620" x="3587750" y="3149600"/>
          <p14:tracePt t="48636" x="3606800" y="3181350"/>
          <p14:tracePt t="48653" x="3638550" y="3232150"/>
          <p14:tracePt t="48670" x="3676650" y="3276600"/>
          <p14:tracePt t="48687" x="3733800" y="3333750"/>
          <p14:tracePt t="48704" x="3765550" y="3365500"/>
          <p14:tracePt t="48720" x="3790950" y="3384550"/>
          <p14:tracePt t="48737" x="3822700" y="3441700"/>
          <p14:tracePt t="48754" x="3854450" y="3473450"/>
          <p14:tracePt t="48771" x="3879850" y="3517900"/>
          <p14:tracePt t="48787" x="3905250" y="3581400"/>
          <p14:tracePt t="48804" x="3937000" y="3663950"/>
          <p14:tracePt t="48820" x="3962400" y="3752850"/>
          <p14:tracePt t="48837" x="4000500" y="3835400"/>
          <p14:tracePt t="48854" x="4013200" y="3892550"/>
          <p14:tracePt t="48870" x="4019550" y="3956050"/>
          <p14:tracePt t="48887" x="4019550" y="3994150"/>
          <p14:tracePt t="48904" x="4019550" y="4051300"/>
          <p14:tracePt t="48921" x="4019550" y="4102100"/>
          <p14:tracePt t="48937" x="4019550" y="4146550"/>
          <p14:tracePt t="48954" x="4019550" y="4191000"/>
          <p14:tracePt t="48970" x="4019550" y="4235450"/>
          <p14:tracePt t="48987" x="4019550" y="4260850"/>
          <p14:tracePt t="49004" x="4019550" y="4292600"/>
          <p14:tracePt t="49020" x="4019550" y="4362450"/>
          <p14:tracePt t="49037" x="4019550" y="4394200"/>
          <p14:tracePt t="49054" x="4000500" y="4457700"/>
          <p14:tracePt t="49072" x="3994150" y="4476750"/>
          <p14:tracePt t="49087" x="3981450" y="4527550"/>
          <p14:tracePt t="49104" x="3962400" y="4559300"/>
          <p14:tracePt t="49121" x="3962400" y="4584700"/>
          <p14:tracePt t="49137" x="3930650" y="4635500"/>
          <p14:tracePt t="49154" x="3911600" y="4673600"/>
          <p14:tracePt t="49171" x="3898900" y="4705350"/>
          <p14:tracePt t="49188" x="3879850" y="4749800"/>
          <p14:tracePt t="49204" x="3854450" y="4787900"/>
          <p14:tracePt t="49221" x="3829050" y="4819650"/>
          <p14:tracePt t="49237" x="3797300" y="4876800"/>
          <p14:tracePt t="49254" x="3752850" y="4946650"/>
          <p14:tracePt t="49273" x="3714750" y="5003800"/>
          <p14:tracePt t="49288" x="3689350" y="5048250"/>
          <p14:tracePt t="49304" x="3663950" y="5086350"/>
          <p14:tracePt t="49321" x="3651250" y="5105400"/>
          <p14:tracePt t="49338" x="3632200" y="5124450"/>
          <p14:tracePt t="49354" x="3613150" y="5137150"/>
          <p14:tracePt t="49371" x="3594100" y="5162550"/>
          <p14:tracePt t="49388" x="3575050" y="5175250"/>
          <p14:tracePt t="49404" x="3556000" y="5194300"/>
          <p14:tracePt t="49421" x="3536950" y="5207000"/>
          <p14:tracePt t="49438" x="3511550" y="5213350"/>
          <p14:tracePt t="49455" x="3479800" y="5213350"/>
          <p14:tracePt t="49471" x="3454400" y="5213350"/>
          <p14:tracePt t="49488" x="3384550" y="5213350"/>
          <p14:tracePt t="49505" x="3346450" y="5213350"/>
          <p14:tracePt t="49521" x="3308350" y="5213350"/>
          <p14:tracePt t="49538" x="3276600" y="5213350"/>
          <p14:tracePt t="49554" x="3225800" y="5213350"/>
          <p14:tracePt t="49571" x="3194050" y="5213350"/>
          <p14:tracePt t="49588" x="3149600" y="5187950"/>
          <p14:tracePt t="49605" x="3117850" y="5175250"/>
          <p14:tracePt t="49621" x="3105150" y="5168900"/>
          <p14:tracePt t="49638" x="3098800" y="5156200"/>
          <p14:tracePt t="49655" x="3092450" y="5143500"/>
          <p14:tracePt t="49672" x="3079750" y="5118100"/>
          <p14:tracePt t="49688" x="3035300" y="5048250"/>
          <p14:tracePt t="49705" x="3022600" y="5010150"/>
          <p14:tracePt t="49722" x="3009900" y="4984750"/>
          <p14:tracePt t="49738" x="2997200" y="4959350"/>
          <p14:tracePt t="49755" x="2984500" y="4908550"/>
          <p14:tracePt t="49772" x="2984500" y="4832350"/>
          <p14:tracePt t="49789" x="2978150" y="4762500"/>
          <p14:tracePt t="49805" x="2959100" y="4692650"/>
          <p14:tracePt t="49822" x="2933700" y="4610100"/>
          <p14:tracePt t="49838" x="2914650" y="4432300"/>
          <p14:tracePt t="49856" x="2914650" y="4337050"/>
          <p14:tracePt t="49872" x="2914650" y="4235450"/>
          <p14:tracePt t="49888" x="2914650" y="4127500"/>
          <p14:tracePt t="49905" x="2914650" y="4038600"/>
          <p14:tracePt t="49922" x="2914650" y="3962400"/>
          <p14:tracePt t="49939" x="2914650" y="3860800"/>
          <p14:tracePt t="49955" x="2914650" y="3803650"/>
          <p14:tracePt t="49972" x="2914650" y="3759200"/>
          <p14:tracePt t="49989" x="2914650" y="3702050"/>
          <p14:tracePt t="50005" x="2927350" y="3625850"/>
          <p14:tracePt t="50022" x="2946400" y="3568700"/>
          <p14:tracePt t="50022" x="2952750" y="3543300"/>
          <p14:tracePt t="50040" x="2959100" y="3511550"/>
          <p14:tracePt t="50056" x="2971800" y="3467100"/>
          <p14:tracePt t="50072" x="3003550" y="3403600"/>
          <p14:tracePt t="50089" x="3022600" y="3321050"/>
          <p14:tracePt t="50106" x="3048000" y="3270250"/>
          <p14:tracePt t="50123" x="3067050" y="3225800"/>
          <p14:tracePt t="50139" x="3092450" y="3168650"/>
          <p14:tracePt t="50156" x="3098800" y="3130550"/>
          <p14:tracePt t="50172" x="3117850" y="3105150"/>
          <p14:tracePt t="50189" x="3130550" y="3086100"/>
          <p14:tracePt t="50207" x="3136900" y="3067050"/>
          <p14:tracePt t="50222" x="3155950" y="3041650"/>
          <p14:tracePt t="50240" x="3181350" y="3028950"/>
          <p14:tracePt t="50257" x="3206750" y="3009900"/>
          <p14:tracePt t="50273" x="3225800" y="2997200"/>
          <p14:tracePt t="50290" x="3244850" y="2984500"/>
          <p14:tracePt t="50306" x="3270250" y="2984500"/>
          <p14:tracePt t="50323" x="3295650" y="2971800"/>
          <p14:tracePt t="50339" x="3327400" y="2965450"/>
          <p14:tracePt t="50356" x="3359150" y="2965450"/>
          <p14:tracePt t="50373" x="3384550" y="2965450"/>
          <p14:tracePt t="50390" x="3397250" y="2965450"/>
          <p14:tracePt t="50406" x="3416300" y="2965450"/>
          <p14:tracePt t="50406" x="3422650" y="2965450"/>
          <p14:tracePt t="50423" x="3435350" y="2965450"/>
          <p14:tracePt t="50439" x="3467100" y="2965450"/>
          <p14:tracePt t="50456" x="3498850" y="2984500"/>
          <p14:tracePt t="50473" x="3517900" y="2997200"/>
          <p14:tracePt t="50489" x="3536950" y="3009900"/>
          <p14:tracePt t="50506" x="3556000" y="3022600"/>
          <p14:tracePt t="50523" x="3575050" y="3041650"/>
          <p14:tracePt t="50540" x="3600450" y="3079750"/>
          <p14:tracePt t="50556" x="3625850" y="3130550"/>
          <p14:tracePt t="50573" x="3651250" y="3194050"/>
          <p14:tracePt t="50590" x="3695700" y="3263900"/>
          <p14:tracePt t="50607" x="3733800" y="3359150"/>
          <p14:tracePt t="50625" x="3771900" y="3448050"/>
          <p14:tracePt t="50640" x="3784600" y="3498850"/>
          <p14:tracePt t="50657" x="3797300" y="3600450"/>
          <p14:tracePt t="50673" x="3810000" y="3708400"/>
          <p14:tracePt t="50690" x="3810000" y="3790950"/>
          <p14:tracePt t="50707" x="3810000" y="3848100"/>
          <p14:tracePt t="50724" x="3810000" y="3898900"/>
          <p14:tracePt t="50740" x="3816350" y="3930650"/>
          <p14:tracePt t="50756" x="3816350" y="3975100"/>
          <p14:tracePt t="50773" x="3816350" y="4006850"/>
          <p14:tracePt t="50790" x="3822700" y="4057650"/>
          <p14:tracePt t="50808" x="3822700" y="4203700"/>
          <p14:tracePt t="50824" x="3822700" y="4298950"/>
          <p14:tracePt t="50840" x="3822700" y="4387850"/>
          <p14:tracePt t="50857" x="3822700" y="4445000"/>
          <p14:tracePt t="50873" x="3822700" y="4502150"/>
          <p14:tracePt t="50890" x="3822700" y="4578350"/>
          <p14:tracePt t="50907" x="3810000" y="4622800"/>
          <p14:tracePt t="50923" x="3797300" y="4667250"/>
          <p14:tracePt t="50941" x="3771900" y="4718050"/>
          <p14:tracePt t="50957" x="3740150" y="4768850"/>
          <p14:tracePt t="50974" x="3714750" y="4806950"/>
          <p14:tracePt t="50991" x="3683000" y="4845050"/>
          <p14:tracePt t="51007" x="3663950" y="4876800"/>
          <p14:tracePt t="51024" x="3638550" y="4914900"/>
          <p14:tracePt t="51041" x="3619500" y="4933950"/>
          <p14:tracePt t="51057" x="3575050" y="4959350"/>
          <p14:tracePt t="51074" x="3530600" y="4978400"/>
          <p14:tracePt t="51091" x="3498850" y="4984750"/>
          <p14:tracePt t="51107" x="3454400" y="5003800"/>
          <p14:tracePt t="51125" x="3416300" y="5010150"/>
          <p14:tracePt t="51141" x="3365500" y="5010150"/>
          <p14:tracePt t="51157" x="3321050" y="5010150"/>
          <p14:tracePt t="51174" x="3295650" y="5010150"/>
          <p14:tracePt t="51191" x="3270250" y="5010150"/>
          <p14:tracePt t="51207" x="3251200" y="5010150"/>
          <p14:tracePt t="51225" x="3225800" y="5010150"/>
          <p14:tracePt t="51240" x="3187700" y="4997450"/>
          <p14:tracePt t="51257" x="3162300" y="4978400"/>
          <p14:tracePt t="51274" x="3149600" y="4965700"/>
          <p14:tracePt t="51291" x="3136900" y="4946650"/>
          <p14:tracePt t="51308" x="3124200" y="4908550"/>
          <p14:tracePt t="51325" x="3092450" y="4851400"/>
          <p14:tracePt t="51341" x="3048000" y="4775200"/>
          <p14:tracePt t="51358" x="3028950" y="4724400"/>
          <p14:tracePt t="51374" x="3009900" y="4629150"/>
          <p14:tracePt t="51391" x="3003550" y="4610100"/>
          <p14:tracePt t="51408" x="2990850" y="4502150"/>
          <p14:tracePt t="51424" x="2990850" y="4445000"/>
          <p14:tracePt t="51441" x="2990850" y="4387850"/>
          <p14:tracePt t="51458" x="2990850" y="4311650"/>
          <p14:tracePt t="51475" x="2990850" y="4254500"/>
          <p14:tracePt t="51491" x="2990850" y="4165600"/>
          <p14:tracePt t="51508" x="2990850" y="4089400"/>
          <p14:tracePt t="51524" x="2990850" y="4006850"/>
          <p14:tracePt t="51541" x="2990850" y="3898900"/>
          <p14:tracePt t="51541" x="2990850" y="3848100"/>
          <p14:tracePt t="51574" x="2990850" y="3790950"/>
          <p14:tracePt t="51575" x="2990850" y="3740150"/>
          <p14:tracePt t="51591" x="2990850" y="3657600"/>
          <p14:tracePt t="51608" x="2997200" y="3606800"/>
          <p14:tracePt t="51625" x="3009900" y="3568700"/>
          <p14:tracePt t="51641" x="3016250" y="3536950"/>
          <p14:tracePt t="51658" x="3016250" y="3505200"/>
          <p14:tracePt t="51675" x="3028950" y="3486150"/>
          <p14:tracePt t="51691" x="3035300" y="3473450"/>
          <p14:tracePt t="51708" x="3060700" y="3422650"/>
          <p14:tracePt t="51725" x="3086100" y="3390900"/>
          <p14:tracePt t="51742" x="3124200" y="3346450"/>
          <p14:tracePt t="51758" x="3162300" y="3289300"/>
          <p14:tracePt t="51775" x="3213100" y="3244850"/>
          <p14:tracePt t="51792" x="3232150" y="3225800"/>
          <p14:tracePt t="51808" x="3251200" y="3225800"/>
          <p14:tracePt t="51826" x="3276600" y="3206750"/>
          <p14:tracePt t="51842" x="3308350" y="3206750"/>
          <p14:tracePt t="51859" x="3340100" y="3200400"/>
          <p14:tracePt t="51875" x="3390900" y="3200400"/>
          <p14:tracePt t="51892" x="3409950" y="3200400"/>
          <p14:tracePt t="51908" x="3448050" y="3200400"/>
          <p14:tracePt t="51926" x="3486150" y="3200400"/>
          <p14:tracePt t="51942" x="3517900" y="3200400"/>
          <p14:tracePt t="51959" x="3562350" y="3219450"/>
          <p14:tracePt t="51975" x="3581400" y="3225800"/>
          <p14:tracePt t="51992" x="3587750" y="3232150"/>
          <p14:tracePt t="52009" x="3594100" y="3244850"/>
          <p14:tracePt t="52025" x="3613150" y="3270250"/>
          <p14:tracePt t="52042" x="3619500" y="3314700"/>
          <p14:tracePt t="52059" x="3632200" y="3384550"/>
          <p14:tracePt t="52075" x="3651250" y="3467100"/>
          <p14:tracePt t="52092" x="3676650" y="3556000"/>
          <p14:tracePt t="52109" x="3683000" y="3625850"/>
          <p14:tracePt t="52126" x="3689350" y="3683000"/>
          <p14:tracePt t="52126" x="3695700" y="3708400"/>
          <p14:tracePt t="52143" x="3695700" y="3733800"/>
          <p14:tracePt t="52159" x="3702050" y="3784600"/>
          <p14:tracePt t="52159" x="3702050" y="3816350"/>
          <p14:tracePt t="52176" x="3702050" y="3860800"/>
          <p14:tracePt t="52193" x="3702050" y="3937000"/>
          <p14:tracePt t="52209" x="3702050" y="4000500"/>
          <p14:tracePt t="52226" x="3702050" y="4070350"/>
          <p14:tracePt t="52242" x="3689350" y="4146550"/>
          <p14:tracePt t="52259" x="3689350" y="4229100"/>
          <p14:tracePt t="52276" x="3683000" y="4324350"/>
          <p14:tracePt t="52293" x="3676650" y="4394200"/>
          <p14:tracePt t="52309" x="3676650" y="4445000"/>
          <p14:tracePt t="52326" x="3670300" y="4546600"/>
          <p14:tracePt t="52344" x="3663950" y="4591050"/>
          <p14:tracePt t="52359" x="3651250" y="4654550"/>
          <p14:tracePt t="52376" x="3644900" y="4692650"/>
          <p14:tracePt t="52393" x="3632200" y="4718050"/>
          <p14:tracePt t="52410" x="3625850" y="4743450"/>
          <p14:tracePt t="52426" x="3606800" y="4768850"/>
          <p14:tracePt t="52443" x="3606800" y="4775200"/>
          <p14:tracePt t="52487" x="3606800" y="4781550"/>
          <p14:tracePt t="52504" x="3600450" y="4781550"/>
          <p14:tracePt t="52511" x="3587750" y="4781550"/>
          <p14:tracePt t="52519" x="3562350" y="4781550"/>
          <p14:tracePt t="52526" x="3536950" y="4781550"/>
          <p14:tracePt t="52526" x="3505200" y="4781550"/>
          <p14:tracePt t="52543" x="3479800" y="4781550"/>
          <p14:tracePt t="52559" x="3429000" y="4781550"/>
          <p14:tracePt t="52576" x="3365500" y="4781550"/>
          <p14:tracePt t="52593" x="3321050" y="4781550"/>
          <p14:tracePt t="52610" x="3282950" y="4775200"/>
          <p14:tracePt t="52626" x="3251200" y="4775200"/>
          <p14:tracePt t="52643" x="3213100" y="4762500"/>
          <p14:tracePt t="52660" x="3168650" y="4743450"/>
          <p14:tracePt t="52677" x="3155950" y="4737100"/>
          <p14:tracePt t="52693" x="3136900" y="4718050"/>
          <p14:tracePt t="52710" x="3124200" y="4711700"/>
          <p14:tracePt t="52726" x="3111500" y="4686300"/>
          <p14:tracePt t="52743" x="3073400" y="4572000"/>
          <p14:tracePt t="52761" x="3035300" y="4483100"/>
          <p14:tracePt t="52777" x="3003550" y="4387850"/>
          <p14:tracePt t="52794" x="2978150" y="4311650"/>
          <p14:tracePt t="52810" x="2959100" y="4286250"/>
          <p14:tracePt t="52828" x="2946400" y="4241800"/>
          <p14:tracePt t="52843" x="2946400" y="4171950"/>
          <p14:tracePt t="52860" x="2946400" y="4089400"/>
          <p14:tracePt t="52877" x="2946400" y="4006850"/>
          <p14:tracePt t="52894" x="2946400" y="3943350"/>
          <p14:tracePt t="52910" x="2946400" y="3841750"/>
          <p14:tracePt t="52927" x="2946400" y="3746500"/>
          <p14:tracePt t="52944" x="2946400" y="3638550"/>
          <p14:tracePt t="52960" x="2946400" y="3575050"/>
          <p14:tracePt t="52977" x="2959100" y="3505200"/>
          <p14:tracePt t="52994" x="2978150" y="3441700"/>
          <p14:tracePt t="53010" x="2997200" y="3403600"/>
          <p14:tracePt t="53027" x="3022600" y="3346450"/>
          <p14:tracePt t="53044" x="3048000" y="3321050"/>
          <p14:tracePt t="53060" x="3067050" y="3276600"/>
          <p14:tracePt t="53077" x="3117850" y="3206750"/>
          <p14:tracePt t="53094" x="3136900" y="3162300"/>
          <p14:tracePt t="53111" x="3187700" y="3111500"/>
          <p14:tracePt t="53111" x="3187700" y="3092450"/>
          <p14:tracePt t="53129" x="3219450" y="3054350"/>
          <p14:tracePt t="53144" x="3238500" y="3035300"/>
          <p14:tracePt t="53161" x="3263900" y="3022600"/>
          <p14:tracePt t="53177" x="3282950" y="3003550"/>
          <p14:tracePt t="53194" x="3308350" y="2990850"/>
          <p14:tracePt t="53211" x="3321050" y="2990850"/>
          <p14:tracePt t="53227" x="3346450" y="2984500"/>
          <p14:tracePt t="53244" x="3390900" y="2978150"/>
          <p14:tracePt t="53261" x="3422650" y="2971800"/>
          <p14:tracePt t="53278" x="3435350" y="2971800"/>
          <p14:tracePt t="53294" x="3448050" y="2971800"/>
          <p14:tracePt t="53311" x="3460750" y="2971800"/>
          <p14:tracePt t="53328" x="3479800" y="2971800"/>
          <p14:tracePt t="53345" x="3498850" y="2990850"/>
          <p14:tracePt t="53361" x="3530600" y="3016250"/>
          <p14:tracePt t="53378" x="3568700" y="3054350"/>
          <p14:tracePt t="53394" x="3619500" y="3117850"/>
          <p14:tracePt t="53411" x="3651250" y="3162300"/>
          <p14:tracePt t="53428" x="3695700" y="3232150"/>
          <p14:tracePt t="53444" x="3721100" y="3308350"/>
          <p14:tracePt t="53461" x="3746500" y="3409950"/>
          <p14:tracePt t="53478" x="3759200" y="3492500"/>
          <p14:tracePt t="53495" x="3784600" y="3625850"/>
          <p14:tracePt t="53511" x="3790950" y="3702050"/>
          <p14:tracePt t="53528" x="3790950" y="3740150"/>
          <p14:tracePt t="53545" x="3790950" y="3784600"/>
          <p14:tracePt t="53561" x="3790950" y="3810000"/>
          <p14:tracePt t="53578" x="3790950" y="3848100"/>
          <p14:tracePt t="53595" x="3784600" y="3905250"/>
          <p14:tracePt t="53612" x="3759200" y="3968750"/>
          <p14:tracePt t="53628" x="3733800" y="4044950"/>
          <p14:tracePt t="53645" x="3689350" y="4114800"/>
          <p14:tracePt t="53661" x="3632200" y="4203700"/>
          <p14:tracePt t="53678" x="3600450" y="4279900"/>
          <p14:tracePt t="53695" x="3556000" y="4368800"/>
          <p14:tracePt t="53712" x="3517900" y="4413250"/>
          <p14:tracePt t="53729" x="3492500" y="4432300"/>
          <p14:tracePt t="53745" x="3460750" y="4464050"/>
          <p14:tracePt t="53762" x="3435350" y="4489450"/>
          <p14:tracePt t="53778" x="3409950" y="4502150"/>
          <p14:tracePt t="53795" x="3397250" y="4502150"/>
          <p14:tracePt t="53812" x="3365500" y="4502150"/>
          <p14:tracePt t="53828" x="3308350" y="4502150"/>
          <p14:tracePt t="53846" x="3263900" y="4502150"/>
          <p14:tracePt t="53862" x="3206750" y="4502150"/>
          <p14:tracePt t="53878" x="3175000" y="4502150"/>
          <p14:tracePt t="53895" x="3111500" y="4514850"/>
          <p14:tracePt t="53895" x="3086100" y="4514850"/>
          <p14:tracePt t="53912" x="3054350" y="4527550"/>
          <p14:tracePt t="53928" x="2978150" y="4552950"/>
          <p14:tracePt t="53945" x="2857500" y="4559300"/>
          <p14:tracePt t="53962" x="2762250" y="4559300"/>
          <p14:tracePt t="53979" x="2660650" y="4559300"/>
          <p14:tracePt t="53995" x="2609850" y="4559300"/>
          <p14:tracePt t="54012" x="2578100" y="4533900"/>
          <p14:tracePt t="54029" x="2559050" y="4502150"/>
          <p14:tracePt t="54045" x="2546350" y="4425950"/>
          <p14:tracePt t="54063" x="2527300" y="4318000"/>
          <p14:tracePt t="54079" x="2527300" y="4184650"/>
          <p14:tracePt t="54079" x="2527300" y="4133850"/>
          <p14:tracePt t="54097" x="2527300" y="3981450"/>
          <p14:tracePt t="54112" x="2501900" y="3803650"/>
          <p14:tracePt t="54129" x="2476500" y="3632200"/>
          <p14:tracePt t="54145" x="2451100" y="3536950"/>
          <p14:tracePt t="54162" x="2444750" y="3511550"/>
          <p14:tracePt t="54179" x="2425700" y="3486150"/>
          <p14:tracePt t="54196" x="2393950" y="3448050"/>
          <p14:tracePt t="54213" x="2368550" y="3422650"/>
          <p14:tracePt t="54229" x="2343150" y="3390900"/>
          <p14:tracePt t="54246" x="2324100" y="3365500"/>
          <p14:tracePt t="54262" x="2279650" y="3333750"/>
          <p14:tracePt t="54279" x="2178050" y="3276600"/>
          <p14:tracePt t="54296" x="2133600" y="3257550"/>
          <p14:tracePt t="54312" x="2108200" y="3251200"/>
          <p14:tracePt t="54329" x="2089150" y="3244850"/>
          <p14:tracePt t="54346" x="2057400" y="3232150"/>
          <p14:tracePt t="54363" x="2012950" y="3225800"/>
          <p14:tracePt t="54379" x="1974850" y="3213100"/>
          <p14:tracePt t="54396" x="1936750" y="3206750"/>
          <p14:tracePt t="54413" x="1898650" y="3206750"/>
          <p14:tracePt t="54430" x="1809750" y="3206750"/>
          <p14:tracePt t="54446" x="1720850" y="3194050"/>
          <p14:tracePt t="54463" x="1543050" y="3175000"/>
          <p14:tracePt t="54481" x="1441450" y="3168650"/>
          <p14:tracePt t="54496" x="1346200" y="3168650"/>
          <p14:tracePt t="54513" x="1244600" y="3168650"/>
          <p14:tracePt t="54529" x="1174750" y="3187700"/>
          <p14:tracePt t="54546" x="1098550" y="3213100"/>
          <p14:tracePt t="54563" x="1016000" y="3225800"/>
          <p14:tracePt t="54580" x="971550" y="3232150"/>
          <p14:tracePt t="54596" x="882650" y="3270250"/>
          <p14:tracePt t="54613" x="736600" y="3321050"/>
          <p14:tracePt t="54630" x="679450" y="3359150"/>
          <p14:tracePt t="54646" x="660400" y="3384550"/>
          <p14:tracePt t="54663" x="571500" y="3511550"/>
          <p14:tracePt t="54680" x="533400" y="3587750"/>
          <p14:tracePt t="54696" x="482600" y="3651250"/>
          <p14:tracePt t="54713" x="463550" y="3721100"/>
          <p14:tracePt t="54730" x="450850" y="3784600"/>
          <p14:tracePt t="54746" x="444500" y="3835400"/>
          <p14:tracePt t="54763" x="444500" y="3886200"/>
          <p14:tracePt t="54780" x="444500" y="3943350"/>
          <p14:tracePt t="54797" x="457200" y="3994150"/>
          <p14:tracePt t="54813" x="488950" y="4057650"/>
          <p14:tracePt t="54830" x="514350" y="4102100"/>
          <p14:tracePt t="54847" x="558800" y="4146550"/>
          <p14:tracePt t="54847" x="571500" y="4165600"/>
          <p14:tracePt t="54864" x="622300" y="4222750"/>
          <p14:tracePt t="54881" x="673100" y="4279900"/>
          <p14:tracePt t="54897" x="800100" y="4337050"/>
          <p14:tracePt t="54914" x="901700" y="4387850"/>
          <p14:tracePt t="54930" x="1016000" y="4413250"/>
          <p14:tracePt t="54947" x="1168400" y="4438650"/>
          <p14:tracePt t="54964" x="1320800" y="4445000"/>
          <p14:tracePt t="54980" x="1466850" y="4457700"/>
          <p14:tracePt t="54997" x="1593850" y="4457700"/>
          <p14:tracePt t="55014" x="1676400" y="4457700"/>
          <p14:tracePt t="55030" x="1746250" y="4432300"/>
          <p14:tracePt t="55047" x="1860550" y="4356100"/>
          <p14:tracePt t="55064" x="1924050" y="4298950"/>
          <p14:tracePt t="55080" x="2000250" y="4178300"/>
          <p14:tracePt t="55097" x="2019300" y="4089400"/>
          <p14:tracePt t="55114" x="2063750" y="3981450"/>
          <p14:tracePt t="55131" x="2127250" y="3841750"/>
          <p14:tracePt t="55147" x="2165350" y="3708400"/>
          <p14:tracePt t="55164" x="2197100" y="3594100"/>
          <p14:tracePt t="55181" x="2203450" y="3473450"/>
          <p14:tracePt t="55197" x="2203450" y="3397250"/>
          <p14:tracePt t="55214" x="2203450" y="3340100"/>
          <p14:tracePt t="55231" x="2190750" y="3263900"/>
          <p14:tracePt t="55248" x="2171700" y="3213100"/>
          <p14:tracePt t="55265" x="2101850" y="3149600"/>
          <p14:tracePt t="55281" x="2051050" y="3086100"/>
          <p14:tracePt t="55298" x="1987550" y="3035300"/>
          <p14:tracePt t="55314" x="1924050" y="3003550"/>
          <p14:tracePt t="55331" x="1803400" y="2940050"/>
          <p14:tracePt t="55347" x="1676400" y="2901950"/>
          <p14:tracePt t="55365" x="1517650" y="2895600"/>
          <p14:tracePt t="55381" x="1365250" y="2895600"/>
          <p14:tracePt t="55397" x="1168400" y="2901950"/>
          <p14:tracePt t="55415" x="920750" y="2959100"/>
          <p14:tracePt t="55431" x="781050" y="3048000"/>
          <p14:tracePt t="55448" x="654050" y="3143250"/>
          <p14:tracePt t="55464" x="603250" y="3251200"/>
          <p14:tracePt t="55481" x="539750" y="3340100"/>
          <p14:tracePt t="55498" x="469900" y="3467100"/>
          <p14:tracePt t="55514" x="431800" y="3581400"/>
          <p14:tracePt t="55531" x="393700" y="3733800"/>
          <p14:tracePt t="55548" x="368300" y="3892550"/>
          <p14:tracePt t="55565" x="368300" y="4019550"/>
          <p14:tracePt t="55581" x="368300" y="4095750"/>
          <p14:tracePt t="55598" x="381000" y="4146550"/>
          <p14:tracePt t="55615" x="438150" y="4222750"/>
          <p14:tracePt t="55631" x="527050" y="4343400"/>
          <p14:tracePt t="55648" x="577850" y="4387850"/>
          <p14:tracePt t="55665" x="641350" y="4425950"/>
          <p14:tracePt t="55681" x="768350" y="4483100"/>
          <p14:tracePt t="55698" x="927100" y="4533900"/>
          <p14:tracePt t="55715" x="1143000" y="4591050"/>
          <p14:tracePt t="55731" x="1327150" y="4610100"/>
          <p14:tracePt t="55748" x="1479550" y="4616450"/>
          <p14:tracePt t="55765" x="1651000" y="4616450"/>
          <p14:tracePt t="55782" x="1733550" y="4603750"/>
          <p14:tracePt t="55799" x="1860550" y="4559300"/>
          <p14:tracePt t="55799" x="1905000" y="4533900"/>
          <p14:tracePt t="55817" x="1943100" y="4508500"/>
          <p14:tracePt t="55833" x="2051050" y="4406900"/>
          <p14:tracePt t="55849" x="2114550" y="4330700"/>
          <p14:tracePt t="55866" x="2159000" y="4254500"/>
          <p14:tracePt t="55883" x="2190750" y="4171950"/>
          <p14:tracePt t="55899" x="2222500" y="4057650"/>
          <p14:tracePt t="55916" x="2228850" y="3987800"/>
          <p14:tracePt t="55933" x="2241550" y="3873500"/>
          <p14:tracePt t="55950" x="2241550" y="3810000"/>
          <p14:tracePt t="55966" x="2241550" y="3733800"/>
          <p14:tracePt t="55983" x="2203450" y="3651250"/>
          <p14:tracePt t="56000" x="2159000" y="3556000"/>
          <p14:tracePt t="56017" x="2101850" y="3492500"/>
          <p14:tracePt t="56033" x="2051050" y="3435350"/>
          <p14:tracePt t="56050" x="1943100" y="3378200"/>
          <p14:tracePt t="56066" x="1803400" y="3321050"/>
          <p14:tracePt t="56083" x="1670050" y="3282950"/>
          <p14:tracePt t="56100" x="1511300" y="3244850"/>
          <p14:tracePt t="56117" x="1371600" y="3225800"/>
          <p14:tracePt t="56133" x="1238250" y="3225800"/>
          <p14:tracePt t="56150" x="1136650" y="3232150"/>
          <p14:tracePt t="56166" x="1085850" y="3263900"/>
          <p14:tracePt t="56183" x="654050" y="3308350"/>
          <p14:tracePt t="56202" x="622300" y="3390900"/>
          <p14:tracePt t="56217" x="571500" y="3498850"/>
          <p14:tracePt t="56234" x="533400" y="3568700"/>
          <p14:tracePt t="56250" x="508000" y="3632200"/>
          <p14:tracePt t="56267" x="495300" y="3727450"/>
          <p14:tracePt t="56283" x="495300" y="3822700"/>
          <p14:tracePt t="56300" x="482600" y="3892550"/>
          <p14:tracePt t="56317" x="482600" y="3956050"/>
          <p14:tracePt t="56333" x="482600" y="4000500"/>
          <p14:tracePt t="56350" x="495300" y="4044950"/>
          <p14:tracePt t="56367" x="527050" y="4102100"/>
          <p14:tracePt t="56384" x="565150" y="4146550"/>
          <p14:tracePt t="56400" x="641350" y="4241800"/>
          <p14:tracePt t="56418" x="736600" y="4318000"/>
          <p14:tracePt t="56434" x="857250" y="4375150"/>
          <p14:tracePt t="56450" x="1003300" y="4419600"/>
          <p14:tracePt t="56467" x="1168400" y="4464050"/>
          <p14:tracePt t="56484" x="1365250" y="4470400"/>
          <p14:tracePt t="56501" x="1479550" y="4470400"/>
          <p14:tracePt t="56517" x="1562100" y="4470400"/>
          <p14:tracePt t="56534" x="1625600" y="4451350"/>
          <p14:tracePt t="56550" x="1708150" y="4394200"/>
          <p14:tracePt t="56567" x="1790700" y="4298950"/>
          <p14:tracePt t="56584" x="1905000" y="4165600"/>
          <p14:tracePt t="56601" x="1968500" y="4095750"/>
          <p14:tracePt t="56618" x="2032000" y="4000500"/>
          <p14:tracePt t="56634" x="2082800" y="3867150"/>
          <p14:tracePt t="56652" x="2101850" y="3752850"/>
          <p14:tracePt t="56667" x="2108200" y="3651250"/>
          <p14:tracePt t="56684" x="2108200" y="3581400"/>
          <p14:tracePt t="56701" x="2108200" y="3498850"/>
          <p14:tracePt t="56718" x="2286000" y="3429000"/>
          <p14:tracePt t="56734" x="2463800" y="3416300"/>
          <p14:tracePt t="56751" x="2457450" y="3365500"/>
          <p14:tracePt t="56767" x="2400300" y="3308350"/>
          <p14:tracePt t="56784" x="2273300" y="3225800"/>
          <p14:tracePt t="56802" x="2178050" y="3181350"/>
          <p14:tracePt t="56818" x="2076450" y="3143250"/>
          <p14:tracePt t="56835" x="1949450" y="3105150"/>
          <p14:tracePt t="56852" x="1854200" y="3105150"/>
          <p14:tracePt t="56868" x="1739900" y="3105150"/>
          <p14:tracePt t="56885" x="1657350" y="3155950"/>
          <p14:tracePt t="56901" x="1568450" y="3213100"/>
          <p14:tracePt t="56918" x="1511300" y="3251200"/>
          <p14:tracePt t="56935" x="1460500" y="3302000"/>
          <p14:tracePt t="56951" x="1422400" y="3359150"/>
          <p14:tracePt t="56968" x="1377950" y="3422650"/>
          <p14:tracePt t="56986" x="1339850" y="3492500"/>
          <p14:tracePt t="57001" x="1301750" y="3556000"/>
          <p14:tracePt t="57018" x="1257300" y="3644900"/>
          <p14:tracePt t="57035" x="1073150" y="3714750"/>
          <p14:tracePt t="57051" x="1047750" y="3803650"/>
          <p14:tracePt t="57068" x="1035050" y="3867150"/>
          <p14:tracePt t="57085" x="1028700" y="3917950"/>
          <p14:tracePt t="57101" x="1028700" y="3924300"/>
          <p14:tracePt t="57118" x="1028700" y="3937000"/>
          <p14:tracePt t="57135" x="1028700" y="3943350"/>
          <p14:tracePt t="57152" x="1028700" y="3968750"/>
          <p14:tracePt t="57168" x="1028700" y="3987800"/>
          <p14:tracePt t="57185" x="1054100" y="4013200"/>
          <p14:tracePt t="57201" x="1085850" y="4057650"/>
          <p14:tracePt t="57218" x="1098550" y="4076700"/>
          <p14:tracePt t="57235" x="1123950" y="4095750"/>
          <p14:tracePt t="57252" x="1149350" y="4114800"/>
          <p14:tracePt t="57268" x="1155700" y="4121150"/>
          <p14:tracePt t="57425" x="1162050" y="4121150"/>
          <p14:tracePt t="57431" x="1168400" y="4121150"/>
          <p14:tracePt t="57589" x="0" y="0"/>
        </p14:tracePtLst>
        <p14:tracePtLst>
          <p14:tracePt t="64698" x="1682750" y="4222750"/>
          <p14:tracePt t="64730" x="1682750" y="4210050"/>
          <p14:tracePt t="64738" x="1695450" y="4197350"/>
          <p14:tracePt t="64746" x="1701800" y="4184650"/>
          <p14:tracePt t="64755" x="1708150" y="4140200"/>
          <p14:tracePt t="64770" x="1714500" y="4083050"/>
          <p14:tracePt t="64786" x="1720850" y="3994150"/>
          <p14:tracePt t="64802" x="1746250" y="3867150"/>
          <p14:tracePt t="64815" x="1771650" y="3746500"/>
          <p14:tracePt t="64834" x="1778000" y="3657600"/>
          <p14:tracePt t="64850" x="1809750" y="3562350"/>
          <p14:tracePt t="64866" x="1822450" y="3498850"/>
          <p14:tracePt t="64866" x="1822450" y="3486150"/>
          <p14:tracePt t="64882" x="1822450" y="3454400"/>
          <p14:tracePt t="64900" x="1828800" y="3435350"/>
          <p14:tracePt t="64930" x="1828800" y="3409950"/>
          <p14:tracePt t="64946" x="1828800" y="3397250"/>
          <p14:tracePt t="64954" x="1828800" y="3378200"/>
          <p14:tracePt t="64970" x="1835150" y="3327400"/>
          <p14:tracePt t="64986" x="1835150" y="3282950"/>
          <p14:tracePt t="64999" x="1835150" y="3270250"/>
          <p14:tracePt t="65018" x="1841500" y="3263900"/>
          <p14:tracePt t="65042" x="1841500" y="3257550"/>
          <p14:tracePt t="65114" x="1841500" y="3251200"/>
          <p14:tracePt t="65130" x="1841500" y="3238500"/>
          <p14:tracePt t="65154" x="1835150" y="3238500"/>
          <p14:tracePt t="65162" x="1816100" y="3225800"/>
          <p14:tracePt t="65165" x="1790700" y="3213100"/>
          <p14:tracePt t="65182" x="1771650" y="3213100"/>
          <p14:tracePt t="65199" x="1758950" y="3213100"/>
          <p14:tracePt t="65216" x="1746250" y="3213100"/>
          <p14:tracePt t="65233" x="1733550" y="3213100"/>
          <p14:tracePt t="65249" x="1714500" y="3213100"/>
          <p14:tracePt t="65266" x="1682750" y="3225800"/>
          <p14:tracePt t="65283" x="1651000" y="3244850"/>
          <p14:tracePt t="65299" x="1619250" y="3251200"/>
          <p14:tracePt t="65316" x="1600200" y="3263900"/>
          <p14:tracePt t="65333" x="1593850" y="3270250"/>
          <p14:tracePt t="65349" x="1568450" y="3289300"/>
          <p14:tracePt t="65366" x="1562100" y="3314700"/>
          <p14:tracePt t="65383" x="1536700" y="3327400"/>
          <p14:tracePt t="65399" x="1517650" y="3346450"/>
          <p14:tracePt t="65416" x="1498600" y="3390900"/>
          <p14:tracePt t="65434" x="1479550" y="3435350"/>
          <p14:tracePt t="65449" x="1466850" y="3473450"/>
          <p14:tracePt t="65467" x="1454150" y="3517900"/>
          <p14:tracePt t="65483" x="1441450" y="3536950"/>
          <p14:tracePt t="65500" x="1441450" y="3549650"/>
          <p14:tracePt t="65517" x="1441450" y="3568700"/>
          <p14:tracePt t="65533" x="1441450" y="3587750"/>
          <p14:tracePt t="65550" x="1441450" y="3606800"/>
          <p14:tracePt t="65566" x="1454150" y="3625850"/>
          <p14:tracePt t="65583" x="1466850" y="3638550"/>
          <p14:tracePt t="65599" x="1479550" y="3657600"/>
          <p14:tracePt t="65616" x="1504950" y="3683000"/>
          <p14:tracePt t="65633" x="1524000" y="3708400"/>
          <p14:tracePt t="65633" x="1536700" y="3714750"/>
          <p14:tracePt t="65651" x="1568450" y="3727450"/>
          <p14:tracePt t="65667" x="1606550" y="3740150"/>
          <p14:tracePt t="65683" x="1663700" y="3740150"/>
          <p14:tracePt t="65700" x="1701800" y="3740150"/>
          <p14:tracePt t="65716" x="1739900" y="3740150"/>
          <p14:tracePt t="65734" x="1771650" y="3740150"/>
          <p14:tracePt t="65750" x="1803400" y="3740150"/>
          <p14:tracePt t="65767" x="1822450" y="3733800"/>
          <p14:tracePt t="65784" x="1854200" y="3708400"/>
          <p14:tracePt t="65800" x="1873250" y="3683000"/>
          <p14:tracePt t="65817" x="1885950" y="3651250"/>
          <p14:tracePt t="65833" x="1905000" y="3613150"/>
          <p14:tracePt t="65851" x="1917700" y="3587750"/>
          <p14:tracePt t="65867" x="1924050" y="3568700"/>
          <p14:tracePt t="65883" x="1924050" y="3536950"/>
          <p14:tracePt t="65900" x="1924050" y="3524250"/>
          <p14:tracePt t="65917" x="1924050" y="3492500"/>
          <p14:tracePt t="65934" x="1898650" y="3454400"/>
          <p14:tracePt t="65950" x="1866900" y="3422650"/>
          <p14:tracePt t="65967" x="1803400" y="3371850"/>
          <p14:tracePt t="65983" x="1746250" y="3333750"/>
          <p14:tracePt t="66000" x="1682750" y="3302000"/>
          <p14:tracePt t="66017" x="1612900" y="3276600"/>
          <p14:tracePt t="66017" x="1574800" y="3257550"/>
          <p14:tracePt t="66034" x="1536700" y="3244850"/>
          <p14:tracePt t="66050" x="1460500" y="3238500"/>
          <p14:tracePt t="66067" x="1422400" y="3238500"/>
          <p14:tracePt t="66084" x="1365250" y="3238500"/>
          <p14:tracePt t="66100" x="1314450" y="3238500"/>
          <p14:tracePt t="66117" x="1250950" y="3257550"/>
          <p14:tracePt t="66134" x="1200150" y="3314700"/>
          <p14:tracePt t="66150" x="1181100" y="3352800"/>
          <p14:tracePt t="66167" x="1143000" y="3416300"/>
          <p14:tracePt t="66184" x="1123950" y="3460750"/>
          <p14:tracePt t="66201" x="1104900" y="3505200"/>
          <p14:tracePt t="66217" x="1104900" y="3524250"/>
          <p14:tracePt t="66234" x="1104900" y="3568700"/>
          <p14:tracePt t="66251" x="1123950" y="3613150"/>
          <p14:tracePt t="66267" x="1155700" y="3644900"/>
          <p14:tracePt t="66284" x="1187450" y="3663950"/>
          <p14:tracePt t="66300" x="1238250" y="3708400"/>
          <p14:tracePt t="66318" x="1282700" y="3733800"/>
          <p14:tracePt t="66334" x="1358900" y="3765550"/>
          <p14:tracePt t="66351" x="1460500" y="3797300"/>
          <p14:tracePt t="66367" x="1549400" y="3829050"/>
          <p14:tracePt t="66384" x="1612900" y="3841750"/>
          <p14:tracePt t="66401" x="1695450" y="3841750"/>
          <p14:tracePt t="66418" x="1771650" y="3841750"/>
          <p14:tracePt t="66435" x="1828800" y="3803650"/>
          <p14:tracePt t="66451" x="1873250" y="3778250"/>
          <p14:tracePt t="66468" x="1911350" y="3733800"/>
          <p14:tracePt t="66484" x="1943100" y="3676650"/>
          <p14:tracePt t="66501" x="1949450" y="3619500"/>
          <p14:tracePt t="66518" x="1962150" y="3575050"/>
          <p14:tracePt t="66535" x="1968500" y="3556000"/>
          <p14:tracePt t="66551" x="1968500" y="3517900"/>
          <p14:tracePt t="66568" x="1968500" y="3473450"/>
          <p14:tracePt t="66584" x="1968500" y="3422650"/>
          <p14:tracePt t="66601" x="1949450" y="3378200"/>
          <p14:tracePt t="66618" x="1905000" y="3314700"/>
          <p14:tracePt t="66635" x="1885950" y="3289300"/>
          <p14:tracePt t="66651" x="1809750" y="3251200"/>
          <p14:tracePt t="66668" x="1758950" y="3232150"/>
          <p14:tracePt t="66685" x="1708150" y="3219450"/>
          <p14:tracePt t="66701" x="1644650" y="3213100"/>
          <p14:tracePt t="66718" x="1587500" y="3206750"/>
          <p14:tracePt t="66735" x="1511300" y="3206750"/>
          <p14:tracePt t="66751" x="1454150" y="3213100"/>
          <p14:tracePt t="66768" x="1397000" y="3238500"/>
          <p14:tracePt t="66785" x="1339850" y="3302000"/>
          <p14:tracePt t="66801" x="1301750" y="3365500"/>
          <p14:tracePt t="66819" x="1289050" y="3403600"/>
          <p14:tracePt t="66835" x="1282700" y="3448050"/>
          <p14:tracePt t="66852" x="1276350" y="3479800"/>
          <p14:tracePt t="66869" x="1276350" y="3517900"/>
          <p14:tracePt t="66885" x="1276350" y="3536950"/>
          <p14:tracePt t="66902" x="1276350" y="3556000"/>
          <p14:tracePt t="66918" x="1276350" y="3581400"/>
          <p14:tracePt t="66935" x="1289050" y="3613150"/>
          <p14:tracePt t="66952" x="1327150" y="3638550"/>
          <p14:tracePt t="66968" x="1346200" y="3663950"/>
          <p14:tracePt t="66985" x="1428750" y="3708400"/>
          <p14:tracePt t="67002" x="1473200" y="3714750"/>
          <p14:tracePt t="67002" x="1498600" y="3727450"/>
          <p14:tracePt t="67019" x="1581150" y="3746500"/>
          <p14:tracePt t="67036" x="1689100" y="3759200"/>
          <p14:tracePt t="67052" x="1765300" y="3771900"/>
          <p14:tracePt t="67069" x="1835150" y="3771900"/>
          <p14:tracePt t="67085" x="1898650" y="3765550"/>
          <p14:tracePt t="67102" x="1955800" y="3727450"/>
          <p14:tracePt t="67119" x="1993900" y="3689350"/>
          <p14:tracePt t="67136" x="2019300" y="3651250"/>
          <p14:tracePt t="67153" x="2038350" y="3619500"/>
          <p14:tracePt t="67169" x="2051050" y="3581400"/>
          <p14:tracePt t="67186" x="2063750" y="3549650"/>
          <p14:tracePt t="67186" x="2063750" y="3543300"/>
          <p14:tracePt t="67203" x="2063750" y="3524250"/>
          <p14:tracePt t="67219" x="2063750" y="3454400"/>
          <p14:tracePt t="67236" x="2063750" y="3422650"/>
          <p14:tracePt t="67253" x="2063750" y="3378200"/>
          <p14:tracePt t="67269" x="2044700" y="3352800"/>
          <p14:tracePt t="67286" x="2025650" y="3327400"/>
          <p14:tracePt t="67302" x="2006600" y="3302000"/>
          <p14:tracePt t="67319" x="1949450" y="3257550"/>
          <p14:tracePt t="67336" x="1847850" y="3232150"/>
          <p14:tracePt t="67353" x="1733550" y="3213100"/>
          <p14:tracePt t="67369" x="1625600" y="3200400"/>
          <p14:tracePt t="67386" x="1524000" y="3200400"/>
          <p14:tracePt t="67403" x="1403350" y="3200400"/>
          <p14:tracePt t="67419" x="1327150" y="3219450"/>
          <p14:tracePt t="67436" x="1282700" y="3244850"/>
          <p14:tracePt t="67452" x="1257300" y="3282950"/>
          <p14:tracePt t="67469" x="1231900" y="3321050"/>
          <p14:tracePt t="67486" x="1212850" y="3371850"/>
          <p14:tracePt t="67503" x="1193800" y="3435350"/>
          <p14:tracePt t="67520" x="1193800" y="3467100"/>
          <p14:tracePt t="67537" x="1187450" y="3511550"/>
          <p14:tracePt t="67553" x="1187450" y="3543300"/>
          <p14:tracePt t="67570" x="1212850" y="3606800"/>
          <p14:tracePt t="67587" x="1231900" y="3632200"/>
          <p14:tracePt t="67603" x="1289050" y="3638550"/>
          <p14:tracePt t="67619" x="1390650" y="3657600"/>
          <p14:tracePt t="67636" x="1504950" y="3676650"/>
          <p14:tracePt t="67653" x="1600200" y="3676650"/>
          <p14:tracePt t="67670" x="1689100" y="3676650"/>
          <p14:tracePt t="67686" x="1746250" y="3676650"/>
          <p14:tracePt t="67703" x="1784350" y="3657600"/>
          <p14:tracePt t="67720" x="1816100" y="3638550"/>
          <p14:tracePt t="67737" x="1828800" y="3613150"/>
          <p14:tracePt t="67753" x="1847850" y="3549650"/>
          <p14:tracePt t="67770" x="1854200" y="3492500"/>
          <p14:tracePt t="67787" x="1854200" y="3460750"/>
          <p14:tracePt t="67803" x="1854200" y="3409950"/>
          <p14:tracePt t="67820" x="1854200" y="3384550"/>
          <p14:tracePt t="67837" x="1854200" y="3365500"/>
          <p14:tracePt t="67853" x="1854200" y="3346450"/>
          <p14:tracePt t="67870" x="1835150" y="3308350"/>
          <p14:tracePt t="67887" x="1816100" y="3295650"/>
          <p14:tracePt t="67903" x="1790700" y="3276600"/>
          <p14:tracePt t="67920" x="1752600" y="3270250"/>
          <p14:tracePt t="67937" x="1682750" y="3257550"/>
          <p14:tracePt t="67954" x="1574800" y="3232150"/>
          <p14:tracePt t="67970" x="1454150" y="3219450"/>
          <p14:tracePt t="67987" x="1403350" y="3219450"/>
          <p14:tracePt t="68004" x="1346200" y="3238500"/>
          <p14:tracePt t="68020" x="1314450" y="3257550"/>
          <p14:tracePt t="68037" x="1301750" y="3270250"/>
          <p14:tracePt t="68054" x="1282700" y="3295650"/>
          <p14:tracePt t="68071" x="1282700" y="3308350"/>
          <p14:tracePt t="68087" x="1282700" y="3321050"/>
          <p14:tracePt t="68104" x="1282700" y="3333750"/>
          <p14:tracePt t="68121" x="1282700" y="3365500"/>
          <p14:tracePt t="68137" x="1282700" y="3371850"/>
          <p14:tracePt t="68154" x="1295400" y="3397250"/>
          <p14:tracePt t="68171" x="1333500" y="3397250"/>
          <p14:tracePt t="68187" x="1365250" y="3409950"/>
          <p14:tracePt t="68204" x="1409700" y="3409950"/>
          <p14:tracePt t="68221" x="1466850" y="3416300"/>
          <p14:tracePt t="68237" x="1517650" y="3416300"/>
          <p14:tracePt t="68254" x="1581150" y="3416300"/>
          <p14:tracePt t="68270" x="1657350" y="3416300"/>
          <p14:tracePt t="68287" x="1701800" y="3422650"/>
          <p14:tracePt t="68304" x="1733550" y="3422650"/>
          <p14:tracePt t="68321" x="1758950" y="3422650"/>
          <p14:tracePt t="68337" x="1778000" y="3409950"/>
          <p14:tracePt t="68354" x="1778000" y="3397250"/>
          <p14:tracePt t="68371" x="1784350" y="3371850"/>
          <p14:tracePt t="68387" x="1784350" y="3346450"/>
          <p14:tracePt t="68404" x="1790700" y="3321050"/>
          <p14:tracePt t="68421" x="1790700" y="3289300"/>
          <p14:tracePt t="68438" x="1784350" y="3257550"/>
          <p14:tracePt t="68455" x="1765300" y="3238500"/>
          <p14:tracePt t="68471" x="1739900" y="3194050"/>
          <p14:tracePt t="68488" x="1701800" y="3175000"/>
          <p14:tracePt t="68504" x="1612900" y="3143250"/>
          <p14:tracePt t="68521" x="1517650" y="3124200"/>
          <p14:tracePt t="68538" x="1384300" y="3124200"/>
          <p14:tracePt t="68555" x="1276350" y="3194050"/>
          <p14:tracePt t="68572" x="1231900" y="3251200"/>
          <p14:tracePt t="68588" x="1206500" y="3289300"/>
          <p14:tracePt t="68605" x="1187450" y="3365500"/>
          <p14:tracePt t="68621" x="1181100" y="3416300"/>
          <p14:tracePt t="68638" x="1174750" y="3460750"/>
          <p14:tracePt t="68655" x="1174750" y="3492500"/>
          <p14:tracePt t="68671" x="1174750" y="3511550"/>
          <p14:tracePt t="68688" x="1181100" y="3536950"/>
          <p14:tracePt t="68705" x="1206500" y="3568700"/>
          <p14:tracePt t="68721" x="1257300" y="3587750"/>
          <p14:tracePt t="68739" x="1289050" y="3594100"/>
          <p14:tracePt t="68756" x="1339850" y="3600450"/>
          <p14:tracePt t="68771" x="1390650" y="3606800"/>
          <p14:tracePt t="68788" x="1454150" y="3606800"/>
          <p14:tracePt t="68805" x="1536700" y="3606800"/>
          <p14:tracePt t="68822" x="1581150" y="3600450"/>
          <p14:tracePt t="68838" x="1638300" y="3575050"/>
          <p14:tracePt t="68855" x="1689100" y="3524250"/>
          <p14:tracePt t="68871" x="1714500" y="3498850"/>
          <p14:tracePt t="68889" x="1733550" y="3448050"/>
          <p14:tracePt t="68905" x="1739900" y="3397250"/>
          <p14:tracePt t="68922" x="1739900" y="3365500"/>
          <p14:tracePt t="68938" x="1746250" y="3346450"/>
          <p14:tracePt t="68994" x="1746250" y="3340100"/>
          <p14:tracePt t="69034" x="1746250" y="3333750"/>
          <p14:tracePt t="69043" x="1733550" y="3321050"/>
          <p14:tracePt t="69052" x="1701800" y="3314700"/>
          <p14:tracePt t="69059" x="1663700" y="3308350"/>
          <p14:tracePt t="69061" x="1638300" y="3302000"/>
          <p14:tracePt t="69072" x="1543050" y="3302000"/>
          <p14:tracePt t="69089" x="1441450" y="3302000"/>
          <p14:tracePt t="69106" x="1384300" y="3327400"/>
          <p14:tracePt t="69122" x="1339850" y="3346450"/>
          <p14:tracePt t="69139" x="1320800" y="3365500"/>
          <p14:tracePt t="69156" x="1314450" y="3378200"/>
          <p14:tracePt t="69172" x="1308100" y="3384550"/>
          <p14:tracePt t="69189" x="1301750" y="3397250"/>
          <p14:tracePt t="69234" x="1301750" y="3403600"/>
          <p14:tracePt t="69266" x="1301750" y="3409950"/>
          <p14:tracePt t="69307" x="1301750" y="3422650"/>
          <p14:tracePt t="69323" x="1308100" y="3422650"/>
          <p14:tracePt t="69329" x="1314450" y="3429000"/>
          <p14:tracePt t="69339" x="1327150" y="3429000"/>
          <p14:tracePt t="69340" x="1365250" y="3435350"/>
          <p14:tracePt t="69356" x="1416050" y="3448050"/>
          <p14:tracePt t="69372" x="1479550" y="3454400"/>
          <p14:tracePt t="69390" x="1524000" y="3454400"/>
          <p14:tracePt t="69406" x="1574800" y="3454400"/>
          <p14:tracePt t="69423" x="1600200" y="3454400"/>
          <p14:tracePt t="69439" x="1612900" y="3454400"/>
          <p14:tracePt t="69456" x="1619250" y="3454400"/>
          <p14:tracePt t="69473" x="1625600" y="3454400"/>
          <p14:tracePt t="69489" x="1631950" y="3454400"/>
          <p14:tracePt t="69531" x="1644650" y="3454400"/>
          <p14:tracePt t="69536" x="1657350" y="3454400"/>
          <p14:tracePt t="69540" x="1663700" y="3454400"/>
          <p14:tracePt t="69556" x="1676400" y="3448050"/>
          <p14:tracePt t="69574" x="1689100" y="3448050"/>
          <p14:tracePt t="69589" x="1701800" y="3435350"/>
          <p14:tracePt t="69589" x="0" y="0"/>
        </p14:tracePtLst>
        <p14:tracePtLst>
          <p14:tracePt t="79845" x="5022850" y="3511550"/>
          <p14:tracePt t="79852" x="5029200" y="3517900"/>
          <p14:tracePt t="79868" x="5029200" y="3524250"/>
          <p14:tracePt t="79884" x="5041900" y="3549650"/>
          <p14:tracePt t="79900" x="5067300" y="3568700"/>
          <p14:tracePt t="79908" x="5073650" y="3575050"/>
          <p14:tracePt t="79917" x="5130800" y="3594100"/>
          <p14:tracePt t="79925" x="5181600" y="3613150"/>
          <p14:tracePt t="79948" x="5270500" y="3644900"/>
          <p14:tracePt t="79964" x="5378450" y="3695700"/>
          <p14:tracePt t="79980" x="5499100" y="3759200"/>
          <p14:tracePt t="79996" x="5607050" y="3835400"/>
          <p14:tracePt t="80012" x="5695950" y="3892550"/>
          <p14:tracePt t="80024" x="5759450" y="3956050"/>
          <p14:tracePt t="80044" x="5829300" y="4006850"/>
          <p14:tracePt t="80060" x="5899150" y="4076700"/>
          <p14:tracePt t="80076" x="5943600" y="4121150"/>
          <p14:tracePt t="80092" x="5981700" y="4178300"/>
          <p14:tracePt t="80092" x="5988050" y="4191000"/>
          <p14:tracePt t="80108" x="6019800" y="4254500"/>
          <p14:tracePt t="80130" x="6032500" y="4298950"/>
          <p14:tracePt t="80148" x="6045200" y="4349750"/>
          <p14:tracePt t="80164" x="6083300" y="4413250"/>
          <p14:tracePt t="80180" x="6115050" y="4470400"/>
          <p14:tracePt t="80196" x="6134100" y="4540250"/>
          <p14:tracePt t="80208" x="6165850" y="4603750"/>
          <p14:tracePt t="80228" x="6178550" y="4667250"/>
          <p14:tracePt t="80244" x="6191250" y="4705350"/>
          <p14:tracePt t="80260" x="6203950" y="4762500"/>
          <p14:tracePt t="80275" x="6216650" y="4806950"/>
          <p14:tracePt t="80291" x="6242050" y="4876800"/>
          <p14:tracePt t="80308" x="6248400" y="4914900"/>
          <p14:tracePt t="80325" x="6254750" y="4959350"/>
          <p14:tracePt t="80342" x="6261100" y="5010150"/>
          <p14:tracePt t="80358" x="6273800" y="5067300"/>
          <p14:tracePt t="80375" x="6280150" y="5149850"/>
          <p14:tracePt t="80392" x="6299200" y="5226050"/>
          <p14:tracePt t="80408" x="6318250" y="5302250"/>
          <p14:tracePt t="80425" x="6356350" y="5359400"/>
          <p14:tracePt t="80441" x="6369050" y="5429250"/>
          <p14:tracePt t="80459" x="6375400" y="5480050"/>
          <p14:tracePt t="80475" x="6388100" y="5537200"/>
          <p14:tracePt t="80475" x="6388100" y="5556250"/>
          <p14:tracePt t="80492" x="6407150" y="5594350"/>
          <p14:tracePt t="80509" x="6419850" y="5626100"/>
          <p14:tracePt t="80525" x="6432550" y="5651500"/>
          <p14:tracePt t="80542" x="6451600" y="5676900"/>
          <p14:tracePt t="80559" x="6470650" y="5689600"/>
          <p14:tracePt t="80575" x="6502400" y="5695950"/>
          <p14:tracePt t="80592" x="6553200" y="5702300"/>
          <p14:tracePt t="80609" x="6610350" y="5702300"/>
          <p14:tracePt t="80625" x="6686550" y="5702300"/>
          <p14:tracePt t="80642" x="6756400" y="5702300"/>
          <p14:tracePt t="80660" x="6851650" y="5689600"/>
          <p14:tracePt t="80675" x="6915150" y="5664200"/>
          <p14:tracePt t="80675" x="6946900" y="5657850"/>
          <p14:tracePt t="80692" x="7023100" y="5638800"/>
          <p14:tracePt t="80709" x="7099300" y="5600700"/>
          <p14:tracePt t="80726" x="7150100" y="5581650"/>
          <p14:tracePt t="80742" x="7232650" y="5556250"/>
          <p14:tracePt t="80759" x="7327900" y="5518150"/>
          <p14:tracePt t="80775" x="7429500" y="5492750"/>
          <p14:tracePt t="80792" x="7512050" y="5473700"/>
          <p14:tracePt t="80809" x="7594600" y="5441950"/>
          <p14:tracePt t="80826" x="7664450" y="5410200"/>
          <p14:tracePt t="80842" x="7753350" y="5346700"/>
          <p14:tracePt t="80859" x="7791450" y="5321300"/>
          <p14:tracePt t="80859" x="7810500" y="5308600"/>
          <p14:tracePt t="80876" x="7861300" y="5251450"/>
          <p14:tracePt t="80893" x="7918450" y="5181600"/>
          <p14:tracePt t="80909" x="7943850" y="5105400"/>
          <p14:tracePt t="80926" x="7975600" y="5016500"/>
          <p14:tracePt t="80942" x="8007350" y="4933950"/>
          <p14:tracePt t="80959" x="8039100" y="4826000"/>
          <p14:tracePt t="80976" x="8058150" y="4762500"/>
          <p14:tracePt t="80993" x="8070850" y="4673600"/>
          <p14:tracePt t="81009" x="8077200" y="4629150"/>
          <p14:tracePt t="81026" x="8083550" y="4603750"/>
          <p14:tracePt t="81043" x="8083550" y="4572000"/>
          <p14:tracePt t="81077" x="8083550" y="4540250"/>
          <p14:tracePt t="81078" x="8083550" y="4476750"/>
          <p14:tracePt t="81093" x="8064500" y="4432300"/>
          <p14:tracePt t="81110" x="8039100" y="4356100"/>
          <p14:tracePt t="81126" x="8007350" y="4305300"/>
          <p14:tracePt t="81143" x="7975600" y="4260850"/>
          <p14:tracePt t="81159" x="7969250" y="4235450"/>
          <p14:tracePt t="81176" x="7950200" y="4222750"/>
          <p14:tracePt t="81193" x="7937500" y="4210050"/>
          <p14:tracePt t="81209" x="7886700" y="4184650"/>
          <p14:tracePt t="81226" x="7829550" y="4159250"/>
          <p14:tracePt t="81243" x="7721600" y="4127500"/>
          <p14:tracePt t="81260" x="7543800" y="4089400"/>
          <p14:tracePt t="81277" x="7410450" y="4076700"/>
          <p14:tracePt t="81293" x="7296150" y="4051300"/>
          <p14:tracePt t="81310" x="7200900" y="4044950"/>
          <p14:tracePt t="81326" x="7156450" y="4038600"/>
          <p14:tracePt t="81343" x="7105650" y="4038600"/>
          <p14:tracePt t="81360" x="7080250" y="4038600"/>
          <p14:tracePt t="81376" x="7054850" y="4038600"/>
          <p14:tracePt t="81393" x="7010400" y="4038600"/>
          <p14:tracePt t="81410" x="6953250" y="4057650"/>
          <p14:tracePt t="81426" x="6877050" y="4076700"/>
          <p14:tracePt t="81443" x="6800850" y="4108450"/>
          <p14:tracePt t="81460" x="6699250" y="4191000"/>
          <p14:tracePt t="81477" x="6616700" y="4273550"/>
          <p14:tracePt t="81494" x="6521450" y="4343400"/>
          <p14:tracePt t="81510" x="6426200" y="4438650"/>
          <p14:tracePt t="81527" x="6375400" y="4502150"/>
          <p14:tracePt t="81543" x="6330950" y="4591050"/>
          <p14:tracePt t="81560" x="6280150" y="4686300"/>
          <p14:tracePt t="81577" x="6254750" y="4775200"/>
          <p14:tracePt t="81594" x="6216650" y="4895850"/>
          <p14:tracePt t="81610" x="6184900" y="4997450"/>
          <p14:tracePt t="81627" x="6153150" y="5060950"/>
          <p14:tracePt t="81644" x="6153150" y="5124450"/>
          <p14:tracePt t="81660" x="6153150" y="5162550"/>
          <p14:tracePt t="81677" x="6153150" y="5207000"/>
          <p14:tracePt t="81694" x="6153150" y="5251450"/>
          <p14:tracePt t="81710" x="6191250" y="5314950"/>
          <p14:tracePt t="81727" x="6223000" y="5359400"/>
          <p14:tracePt t="81745" x="6273800" y="5410200"/>
          <p14:tracePt t="81760" x="6318250" y="5448300"/>
          <p14:tracePt t="81778" x="6375400" y="5492750"/>
          <p14:tracePt t="81794" x="6419850" y="5518150"/>
          <p14:tracePt t="81811" x="6502400" y="5562600"/>
          <p14:tracePt t="81827" x="6686550" y="5626100"/>
          <p14:tracePt t="81845" x="6889750" y="5676900"/>
          <p14:tracePt t="81860" x="7086600" y="5708650"/>
          <p14:tracePt t="81877" x="7270750" y="5740400"/>
          <p14:tracePt t="81894" x="7404100" y="5746750"/>
          <p14:tracePt t="81910" x="7499350" y="5746750"/>
          <p14:tracePt t="81928" x="7543800" y="5746750"/>
          <p14:tracePt t="81944" x="7562850" y="5746750"/>
          <p14:tracePt t="81961" x="7600950" y="5727700"/>
          <p14:tracePt t="81977" x="7645400" y="5683250"/>
          <p14:tracePt t="81994" x="7689850" y="5632450"/>
          <p14:tracePt t="82011" x="7721600" y="5575300"/>
          <p14:tracePt t="82027" x="7759700" y="5486400"/>
          <p14:tracePt t="82045" x="7804150" y="5422900"/>
          <p14:tracePt t="82061" x="7842250" y="5346700"/>
          <p14:tracePt t="82078" x="7867650" y="5276850"/>
          <p14:tracePt t="82094" x="7874000" y="5194300"/>
          <p14:tracePt t="82111" x="7905750" y="5092700"/>
          <p14:tracePt t="82128" x="7937500" y="4991100"/>
          <p14:tracePt t="82144" x="7937500" y="4876800"/>
          <p14:tracePt t="82161" x="7937500" y="4819650"/>
          <p14:tracePt t="82178" x="7937500" y="4775200"/>
          <p14:tracePt t="82194" x="7937500" y="4699000"/>
          <p14:tracePt t="82211" x="7905750" y="4641850"/>
          <p14:tracePt t="82228" x="7842250" y="4540250"/>
          <p14:tracePt t="82245" x="7810500" y="4502150"/>
          <p14:tracePt t="82261" x="7785100" y="4470400"/>
          <p14:tracePt t="82278" x="7747000" y="4432300"/>
          <p14:tracePt t="82294" x="7721600" y="4394200"/>
          <p14:tracePt t="82311" x="7689850" y="4368800"/>
          <p14:tracePt t="82328" x="7632700" y="4330700"/>
          <p14:tracePt t="82345" x="7594600" y="4311650"/>
          <p14:tracePt t="82361" x="7556500" y="4279900"/>
          <p14:tracePt t="82378" x="7531100" y="4260850"/>
          <p14:tracePt t="82395" x="7467600" y="4222750"/>
          <p14:tracePt t="82412" x="7340600" y="4197350"/>
          <p14:tracePt t="82429" x="7245350" y="4171950"/>
          <p14:tracePt t="82445" x="7131050" y="4146550"/>
          <p14:tracePt t="82462" x="7023100" y="4133850"/>
          <p14:tracePt t="82478" x="6921500" y="4114800"/>
          <p14:tracePt t="82495" x="6819900" y="4089400"/>
          <p14:tracePt t="82512" x="6731000" y="4089400"/>
          <p14:tracePt t="82529" x="6661150" y="4076700"/>
          <p14:tracePt t="82545" x="6591300" y="4070350"/>
          <p14:tracePt t="82562" x="6521450" y="4070350"/>
          <p14:tracePt t="82578" x="6445250" y="4070350"/>
          <p14:tracePt t="82595" x="6235700" y="4095750"/>
          <p14:tracePt t="82613" x="6115050" y="4121150"/>
          <p14:tracePt t="82628" x="6045200" y="4165600"/>
          <p14:tracePt t="82645" x="6019800" y="4191000"/>
          <p14:tracePt t="82662" x="6000750" y="4254500"/>
          <p14:tracePt t="82679" x="5988050" y="4324350"/>
          <p14:tracePt t="82695" x="5962650" y="4413250"/>
          <p14:tracePt t="82712" x="5937250" y="4546600"/>
          <p14:tracePt t="82729" x="5930900" y="4660900"/>
          <p14:tracePt t="82745" x="5905500" y="4768850"/>
          <p14:tracePt t="82763" x="5905500" y="4845050"/>
          <p14:tracePt t="82779" x="5905500" y="4946650"/>
          <p14:tracePt t="82796" x="5905500" y="5060950"/>
          <p14:tracePt t="82812" x="5905500" y="5105400"/>
          <p14:tracePt t="82829" x="5918200" y="5143500"/>
          <p14:tracePt t="82846" x="5930900" y="5168900"/>
          <p14:tracePt t="82862" x="5949950" y="5200650"/>
          <p14:tracePt t="82879" x="5969000" y="5226050"/>
          <p14:tracePt t="82896" x="5994400" y="5245100"/>
          <p14:tracePt t="82912" x="6026150" y="5289550"/>
          <p14:tracePt t="82929" x="6083300" y="5334000"/>
          <p14:tracePt t="82946" x="6102350" y="5346700"/>
          <p14:tracePt t="82962" x="6159500" y="5391150"/>
          <p14:tracePt t="82979" x="6223000" y="5416550"/>
          <p14:tracePt t="82996" x="6388100" y="5499100"/>
          <p14:tracePt t="83013" x="6470650" y="5549900"/>
          <p14:tracePt t="83029" x="6565900" y="5568950"/>
          <p14:tracePt t="83046" x="6699250" y="5594350"/>
          <p14:tracePt t="83062" x="6800850" y="5600700"/>
          <p14:tracePt t="83079" x="6934200" y="5619750"/>
          <p14:tracePt t="83096" x="7010400" y="5632450"/>
          <p14:tracePt t="83112" x="7080250" y="5651500"/>
          <p14:tracePt t="83130" x="7150100" y="5657850"/>
          <p14:tracePt t="83146" x="7213600" y="5664200"/>
          <p14:tracePt t="83163" x="7277100" y="5664200"/>
          <p14:tracePt t="83179" x="7327900" y="5664200"/>
          <p14:tracePt t="83196" x="7410450" y="5638800"/>
          <p14:tracePt t="83213" x="7505700" y="5607050"/>
          <p14:tracePt t="83229" x="7562850" y="5588000"/>
          <p14:tracePt t="83247" x="7620000" y="5530850"/>
          <p14:tracePt t="83263" x="7658100" y="5454650"/>
          <p14:tracePt t="83280" x="7702550" y="5378450"/>
          <p14:tracePt t="83296" x="7727950" y="5327650"/>
          <p14:tracePt t="83313" x="7759700" y="5245100"/>
          <p14:tracePt t="83330" x="7797800" y="5181600"/>
          <p14:tracePt t="83346" x="7816850" y="5099050"/>
          <p14:tracePt t="83363" x="7823200" y="5048250"/>
          <p14:tracePt t="83380" x="7829550" y="4991100"/>
          <p14:tracePt t="83397" x="7842250" y="4908550"/>
          <p14:tracePt t="83413" x="7842250" y="4864100"/>
          <p14:tracePt t="83430" x="7842250" y="4813300"/>
          <p14:tracePt t="83446" x="7842250" y="4775200"/>
          <p14:tracePt t="83463" x="7842250" y="4730750"/>
          <p14:tracePt t="83480" x="7842250" y="4692650"/>
          <p14:tracePt t="83496" x="7842250" y="4654550"/>
          <p14:tracePt t="83513" x="7842250" y="4641850"/>
          <p14:tracePt t="83530" x="7842250" y="4629150"/>
          <p14:tracePt t="83547" x="7829550" y="4597400"/>
          <p14:tracePt t="83563" x="7823200" y="4565650"/>
          <p14:tracePt t="83581" x="7804150" y="4546600"/>
          <p14:tracePt t="83597" x="7804150" y="4540250"/>
          <p14:tracePt t="83613" x="7797800" y="4508500"/>
          <p14:tracePt t="83630" x="7785100" y="4489450"/>
          <p14:tracePt t="83647" x="7772400" y="4476750"/>
          <p14:tracePt t="83756" x="7759700" y="4476750"/>
          <p14:tracePt t="83766" x="7753350" y="4495800"/>
          <p14:tracePt t="83766" x="7740650" y="4546600"/>
          <p14:tracePt t="83781" x="7689850" y="4660900"/>
          <p14:tracePt t="83797" x="7658100" y="4749800"/>
          <p14:tracePt t="83814" x="7594600" y="4902200"/>
          <p14:tracePt t="83831" x="7473950" y="5130800"/>
          <p14:tracePt t="83847" x="7404100" y="5289550"/>
          <p14:tracePt t="83864" x="7372350" y="5429250"/>
          <p14:tracePt t="83881" x="7334250" y="5524500"/>
          <p14:tracePt t="83897" x="7308850" y="5600700"/>
          <p14:tracePt t="83914" x="7296150" y="5638800"/>
          <p14:tracePt t="83931" x="7283450" y="5664200"/>
          <p14:tracePt t="83947" x="7283450" y="5689600"/>
          <p14:tracePt t="83964" x="7283450" y="5708650"/>
          <p14:tracePt t="83981" x="7270750" y="5727700"/>
          <p14:tracePt t="83997" x="7264400" y="5734050"/>
          <p14:tracePt t="84014" x="7251700" y="5765800"/>
          <p14:tracePt t="84031" x="7239000" y="5778500"/>
          <p14:tracePt t="84047" x="7226300" y="5797550"/>
          <p14:tracePt t="84064" x="7181850" y="5822950"/>
          <p14:tracePt t="84081" x="7150100" y="5829300"/>
          <p14:tracePt t="84098" x="7112000" y="5829300"/>
          <p14:tracePt t="84114" x="7086600" y="5842000"/>
          <p14:tracePt t="84131" x="7067550" y="5848350"/>
          <p14:tracePt t="84148" x="7016750" y="5854700"/>
          <p14:tracePt t="84164" x="6965950" y="5861050"/>
          <p14:tracePt t="84181" x="6896100" y="5873750"/>
          <p14:tracePt t="84198" x="6864350" y="5873750"/>
          <p14:tracePt t="84215" x="6832600" y="5873750"/>
          <p14:tracePt t="84231" x="6807200" y="5880100"/>
          <p14:tracePt t="84248" x="6756400" y="5886450"/>
          <p14:tracePt t="84265" x="6699250" y="5892800"/>
          <p14:tracePt t="84281" x="6648450" y="5911850"/>
          <p14:tracePt t="84298" x="6604000" y="5924550"/>
          <p14:tracePt t="84314" x="6572250" y="5937250"/>
          <p14:tracePt t="84331" x="6527800" y="5956300"/>
          <p14:tracePt t="84349" x="6496050" y="5969000"/>
          <p14:tracePt t="84365" x="6483350" y="5969000"/>
          <p14:tracePt t="84381" x="6470650" y="5969000"/>
          <p14:tracePt t="84398" x="6464300" y="5975350"/>
          <p14:tracePt t="84415" x="6451600" y="5988050"/>
          <p14:tracePt t="84431" x="6438900" y="6000750"/>
          <p14:tracePt t="84448" x="6432550" y="6007100"/>
          <p14:tracePt t="84465" x="6426200" y="6013450"/>
          <p14:tracePt t="84482" x="6419850" y="6019800"/>
          <p14:tracePt t="84652" x="6426200" y="6019800"/>
          <p14:tracePt t="84660" x="6426200" y="6013450"/>
          <p14:tracePt t="84677" x="6432550" y="6007100"/>
          <p14:tracePt t="84685" x="6438900" y="5994400"/>
          <p14:tracePt t="84693" x="6438900" y="5988050"/>
          <p14:tracePt t="84698" x="6438900" y="5975350"/>
          <p14:tracePt t="84715" x="6438900" y="5969000"/>
          <p14:tracePt t="84732" x="6451600" y="5943600"/>
          <p14:tracePt t="84748" x="6457950" y="5899150"/>
          <p14:tracePt t="84766" x="6457950" y="5880100"/>
          <p14:tracePt t="84783" x="6457950" y="5861050"/>
          <p14:tracePt t="85069" x="6457950" y="5854700"/>
          <p14:tracePt t="85077" x="6457950" y="5848350"/>
          <p14:tracePt t="85093" x="6457950" y="5842000"/>
          <p14:tracePt t="85109" x="6457950" y="5835650"/>
          <p14:tracePt t="85285" x="6457950" y="5829300"/>
          <p14:tracePt t="85333" x="6457950" y="5822950"/>
          <p14:tracePt t="85349" x="6457950" y="5803900"/>
          <p14:tracePt t="85358" x="6457950" y="5797550"/>
          <p14:tracePt t="85366" x="6457950" y="5791200"/>
          <p14:tracePt t="85367" x="6457950" y="5772150"/>
          <p14:tracePt t="85444" x="6457950" y="5765800"/>
          <p14:tracePt t="85485" x="6457950" y="5759450"/>
          <p14:tracePt t="85501" x="6457950" y="5753100"/>
          <p14:tracePt t="85502" x="6457950" y="5746750"/>
          <p14:tracePt t="85517" x="6457950" y="5740400"/>
          <p14:tracePt t="85556" x="6457950" y="5734050"/>
          <p14:tracePt t="85566" x="6457950" y="5727700"/>
          <p14:tracePt t="85567" x="6457950" y="5721350"/>
          <p14:tracePt t="85583" x="6457950" y="5708650"/>
          <p14:tracePt t="85600" x="6457950" y="5695950"/>
          <p14:tracePt t="85617" x="6464300" y="5689600"/>
          <p14:tracePt t="85661" x="6470650" y="5689600"/>
          <p14:tracePt t="85677" x="6470650" y="5683250"/>
          <p14:tracePt t="85683" x="6470650" y="5676900"/>
          <p14:tracePt t="85724" x="6470650" y="5670550"/>
          <p14:tracePt t="85732" x="6470650" y="5664200"/>
          <p14:tracePt t="85747" x="6470650" y="5657850"/>
          <p14:tracePt t="85772" x="6470650" y="5651500"/>
          <p14:tracePt t="85789" x="6477000" y="5638800"/>
          <p14:tracePt t="85813" x="6483350" y="5626100"/>
          <p14:tracePt t="85820" x="6483350" y="5613400"/>
          <p14:tracePt t="85837" x="6483350" y="5600700"/>
          <p14:tracePt t="85853" x="6483350" y="5588000"/>
          <p14:tracePt t="85854" x="6483350" y="5581650"/>
          <p14:tracePt t="85867" x="6483350" y="5562600"/>
          <p14:tracePt t="85884" x="6483350" y="5543550"/>
          <p14:tracePt t="85901" x="6483350" y="5505450"/>
          <p14:tracePt t="85918" x="6483350" y="5492750"/>
          <p14:tracePt t="85934" x="6483350" y="5480050"/>
          <p14:tracePt t="85950" x="6483350" y="5448300"/>
          <p14:tracePt t="85967" x="6483350" y="5422900"/>
          <p14:tracePt t="85984" x="6483350" y="5397500"/>
          <p14:tracePt t="86000" x="6483350" y="5372100"/>
          <p14:tracePt t="86017" x="6483350" y="5359400"/>
          <p14:tracePt t="86034" x="6483350" y="5346700"/>
          <p14:tracePt t="86051" x="6483350" y="5327650"/>
          <p14:tracePt t="86067" x="6483350" y="5321300"/>
          <p14:tracePt t="86084" x="6483350" y="5308600"/>
          <p14:tracePt t="86102" x="6483350" y="5295900"/>
          <p14:tracePt t="86117" x="6483350" y="5283200"/>
          <p14:tracePt t="86134" x="6483350" y="5276850"/>
          <p14:tracePt t="86151" x="6483350" y="5257800"/>
          <p14:tracePt t="86168" x="6483350" y="5245100"/>
          <p14:tracePt t="86185" x="6483350" y="5226050"/>
          <p14:tracePt t="86201" x="6502400" y="5213350"/>
          <p14:tracePt t="86218" x="6508750" y="5194300"/>
          <p14:tracePt t="86234" x="6508750" y="5162550"/>
          <p14:tracePt t="86251" x="6515100" y="5143500"/>
          <p14:tracePt t="86268" x="6521450" y="5111750"/>
          <p14:tracePt t="86284" x="6527800" y="5067300"/>
          <p14:tracePt t="86301" x="6527800" y="5041900"/>
          <p14:tracePt t="86318" x="6527800" y="5010150"/>
          <p14:tracePt t="86334" x="6540500" y="4959350"/>
          <p14:tracePt t="86352" x="6546850" y="4927600"/>
          <p14:tracePt t="86368" x="6546850" y="4895850"/>
          <p14:tracePt t="86385" x="6546850" y="4864100"/>
          <p14:tracePt t="86401" x="6553200" y="4832350"/>
          <p14:tracePt t="86419" x="6559550" y="4806950"/>
          <p14:tracePt t="86435" x="6559550" y="4756150"/>
          <p14:tracePt t="86452" x="6565900" y="4737100"/>
          <p14:tracePt t="86452" x="6565900" y="4718050"/>
          <p14:tracePt t="86469" x="6565900" y="4686300"/>
          <p14:tracePt t="86485" x="6565900" y="4660900"/>
          <p14:tracePt t="86502" x="6572250" y="4635500"/>
          <p14:tracePt t="86518" x="6572250" y="4616450"/>
          <p14:tracePt t="86535" x="6578600" y="4597400"/>
          <p14:tracePt t="86551" x="6578600" y="4559300"/>
          <p14:tracePt t="86568" x="6584950" y="4527550"/>
          <p14:tracePt t="86585" x="6591300" y="4489450"/>
          <p14:tracePt t="86602" x="6591300" y="4470400"/>
          <p14:tracePt t="86618" x="6597650" y="4438650"/>
          <p14:tracePt t="86635" x="6597650" y="4419600"/>
          <p14:tracePt t="86652" x="6597650" y="4400550"/>
          <p14:tracePt t="86668" x="6597650" y="4387850"/>
          <p14:tracePt t="86716" x="6604000" y="4381500"/>
          <p14:tracePt t="86741" x="6604000" y="4375150"/>
          <p14:tracePt t="86749" x="6604000" y="4368800"/>
          <p14:tracePt t="86757" x="6604000" y="4362450"/>
          <p14:tracePt t="86757" x="6604000" y="4356100"/>
          <p14:tracePt t="86781" x="6610350" y="4349750"/>
          <p14:tracePt t="86789" x="6610350" y="4343400"/>
          <p14:tracePt t="86813" x="6610350" y="4324350"/>
          <p14:tracePt t="86821" x="6616700" y="4311650"/>
          <p14:tracePt t="86829" x="6623050" y="4305300"/>
          <p14:tracePt t="86835" x="6629400" y="4286250"/>
          <p14:tracePt t="86852" x="6642100" y="4254500"/>
          <p14:tracePt t="86869" x="6648450" y="4229100"/>
          <p14:tracePt t="86885" x="6661150" y="4210050"/>
          <p14:tracePt t="86902" x="6673850" y="4191000"/>
          <p14:tracePt t="86919" x="6680200" y="4165600"/>
          <p14:tracePt t="86936" x="6699250" y="4140200"/>
          <p14:tracePt t="86952" x="6699250" y="4114800"/>
          <p14:tracePt t="86969" x="6705600" y="4108450"/>
          <p14:tracePt t="86986" x="6711950" y="4095750"/>
          <p14:tracePt t="87189" x="6718300" y="4102100"/>
          <p14:tracePt t="87197" x="6724650" y="4108450"/>
          <p14:tracePt t="87245" x="6724650" y="4114800"/>
          <p14:tracePt t="87293" x="6724650" y="4121150"/>
          <p14:tracePt t="87307" x="6731000" y="4127500"/>
          <p14:tracePt t="87349" x="6737350" y="4133850"/>
          <p14:tracePt t="87397" x="6743700" y="4140200"/>
          <p14:tracePt t="87421" x="6743700" y="4146550"/>
          <p14:tracePt t="87437" x="6756400" y="4152900"/>
          <p14:tracePt t="87453" x="6762750" y="4159250"/>
          <p14:tracePt t="87457" x="6762750" y="4165600"/>
          <p14:tracePt t="87470" x="6769100" y="4171950"/>
          <p14:tracePt t="87471" x="6775450" y="4191000"/>
          <p14:tracePt t="87486" x="6788150" y="4235450"/>
          <p14:tracePt t="87503" x="6794500" y="4267200"/>
          <p14:tracePt t="87520" x="6800850" y="4298950"/>
          <p14:tracePt t="87536" x="6800850" y="4318000"/>
          <p14:tracePt t="87553" x="6800850" y="4330700"/>
          <p14:tracePt t="87570" x="6807200" y="4343400"/>
          <p14:tracePt t="87587" x="6807200" y="4362450"/>
          <p14:tracePt t="87603" x="6807200" y="4375150"/>
          <p14:tracePt t="87620" x="6819900" y="4425950"/>
          <p14:tracePt t="87637" x="6819900" y="4438650"/>
          <p14:tracePt t="87653" x="6826250" y="4451350"/>
          <p14:tracePt t="87670" x="6832600" y="4476750"/>
          <p14:tracePt t="87687" x="6838950" y="4502150"/>
          <p14:tracePt t="87703" x="6864350" y="4527550"/>
          <p14:tracePt t="87720" x="6883400" y="4565650"/>
          <p14:tracePt t="87753" x="6896100" y="4629150"/>
          <p14:tracePt t="87754" x="6921500" y="4679950"/>
          <p14:tracePt t="87770" x="6946900" y="4743450"/>
          <p14:tracePt t="87787" x="6965950" y="4768850"/>
          <p14:tracePt t="87787" x="6965950" y="4781550"/>
          <p14:tracePt t="87805" x="6978650" y="4794250"/>
          <p14:tracePt t="87805" x="6978650" y="4800600"/>
          <p14:tracePt t="87821" x="6985000" y="4819650"/>
          <p14:tracePt t="87837" x="6997700" y="4832350"/>
          <p14:tracePt t="87854" x="6997700" y="4845050"/>
          <p14:tracePt t="87870" x="7004050" y="4864100"/>
          <p14:tracePt t="87887" x="7010400" y="4889500"/>
          <p14:tracePt t="87904" x="7016750" y="4921250"/>
          <p14:tracePt t="87921" x="7023100" y="4933950"/>
          <p14:tracePt t="87937" x="7029450" y="4965700"/>
          <p14:tracePt t="87954" x="7048500" y="5010150"/>
          <p14:tracePt t="87970" x="7048500" y="5029200"/>
          <p14:tracePt t="87987" x="7061200" y="5060950"/>
          <p14:tracePt t="88004" x="7067550" y="5099050"/>
          <p14:tracePt t="88021" x="7073900" y="5130800"/>
          <p14:tracePt t="88037" x="7080250" y="5143500"/>
          <p14:tracePt t="88054" x="7086600" y="5175250"/>
          <p14:tracePt t="88071" x="7086600" y="5194300"/>
          <p14:tracePt t="88087" x="7086600" y="5219700"/>
          <p14:tracePt t="88104" x="7086600" y="5238750"/>
          <p14:tracePt t="88121" x="7086600" y="5257800"/>
          <p14:tracePt t="88137" x="7092950" y="5276850"/>
          <p14:tracePt t="88155" x="7099300" y="5314950"/>
          <p14:tracePt t="88171" x="7099300" y="5321300"/>
          <p14:tracePt t="88188" x="7099300" y="5340350"/>
          <p14:tracePt t="88204" x="7112000" y="5359400"/>
          <p14:tracePt t="88222" x="7118350" y="5378450"/>
          <p14:tracePt t="88238" x="7124700" y="5391150"/>
          <p14:tracePt t="88254" x="7131050" y="5410200"/>
          <p14:tracePt t="88271" x="7131050" y="5416550"/>
          <p14:tracePt t="88289" x="7137400" y="5435600"/>
          <p14:tracePt t="88305" x="7150100" y="5441950"/>
          <p14:tracePt t="88373" x="7150100" y="5448300"/>
          <p14:tracePt t="88382" x="7156450" y="5461000"/>
          <p14:tracePt t="88405" x="7162800" y="5467350"/>
          <p14:tracePt t="88437" x="7175500" y="5480050"/>
          <p14:tracePt t="88517" x="7188200" y="5480050"/>
          <p14:tracePt t="88533" x="7200900" y="5480050"/>
          <p14:tracePt t="88548" x="7207250" y="5480050"/>
          <p14:tracePt t="88557" x="7219950" y="5480050"/>
          <p14:tracePt t="88558" x="7226300" y="5473700"/>
          <p14:tracePt t="88572" x="7239000" y="5461000"/>
          <p14:tracePt t="88588" x="7264400" y="5429250"/>
          <p14:tracePt t="88605" x="7283450" y="5403850"/>
          <p14:tracePt t="88622" x="7308850" y="5365750"/>
          <p14:tracePt t="88639" x="7334250" y="5327650"/>
          <p14:tracePt t="88655" x="7340600" y="5308600"/>
          <p14:tracePt t="88672" x="7346950" y="5264150"/>
          <p14:tracePt t="88688" x="7359650" y="5238750"/>
          <p14:tracePt t="88705" x="7366000" y="5219700"/>
          <p14:tracePt t="88722" x="7372350" y="5200650"/>
          <p14:tracePt t="88739" x="7372350" y="5194300"/>
          <p14:tracePt t="88755" x="7372350" y="5187950"/>
          <p14:tracePt t="88772" x="7372350" y="5168900"/>
          <p14:tracePt t="88789" x="7372350" y="5156200"/>
          <p14:tracePt t="88805" x="7378700" y="5143500"/>
          <p14:tracePt t="88822" x="7378700" y="5124450"/>
          <p14:tracePt t="88838" x="7378700" y="5111750"/>
          <p14:tracePt t="88856" x="7378700" y="5080000"/>
          <p14:tracePt t="88872" x="7378700" y="5035550"/>
          <p14:tracePt t="88889" x="7385050" y="4997450"/>
          <p14:tracePt t="88905" x="7391400" y="4946650"/>
          <p14:tracePt t="88922" x="7397750" y="4908550"/>
          <p14:tracePt t="88939" x="7416800" y="4845050"/>
          <p14:tracePt t="88956" x="7423150" y="4813300"/>
          <p14:tracePt t="88972" x="7423150" y="4762500"/>
          <p14:tracePt t="88989" x="7435850" y="4749800"/>
          <p14:tracePt t="89006" x="7442200" y="4737100"/>
          <p14:tracePt t="89022" x="7442200" y="4724400"/>
          <p14:tracePt t="89039" x="7442200" y="4718050"/>
          <p14:tracePt t="89056" x="7454900" y="4673600"/>
          <p14:tracePt t="89072" x="7454900" y="4654550"/>
          <p14:tracePt t="89089" x="7454900" y="4641850"/>
          <p14:tracePt t="89105" x="7461250" y="4610100"/>
          <p14:tracePt t="89123" x="7473950" y="4591050"/>
          <p14:tracePt t="89139" x="7480300" y="4578350"/>
          <p14:tracePt t="89156" x="7486650" y="4546600"/>
          <p14:tracePt t="89173" x="7486650" y="4521200"/>
          <p14:tracePt t="89189" x="7493000" y="4495800"/>
          <p14:tracePt t="89206" x="7499350" y="4476750"/>
          <p14:tracePt t="89223" x="7505700" y="4464050"/>
          <p14:tracePt t="89239" x="7505700" y="4451350"/>
          <p14:tracePt t="89256" x="7512050" y="4438650"/>
          <p14:tracePt t="89273" x="7518400" y="4419600"/>
          <p14:tracePt t="89289" x="7518400" y="4387850"/>
          <p14:tracePt t="89306" x="7524750" y="4356100"/>
          <p14:tracePt t="89323" x="7524750" y="4311650"/>
          <p14:tracePt t="89340" x="7531100" y="4260850"/>
          <p14:tracePt t="89356" x="7537450" y="4178300"/>
          <p14:tracePt t="89373" x="7550150" y="4133850"/>
          <p14:tracePt t="89390" x="7556500" y="4095750"/>
          <p14:tracePt t="89406" x="7569200" y="4076700"/>
          <p14:tracePt t="89423" x="7575550" y="4057650"/>
          <p14:tracePt t="89440" x="7581900" y="4038600"/>
          <p14:tracePt t="89456" x="7588250" y="4013200"/>
          <p14:tracePt t="89473" x="7600950" y="4000500"/>
          <p14:tracePt t="89490" x="7600950" y="3994150"/>
          <p14:tracePt t="89637" x="7607300" y="3987800"/>
          <p14:tracePt t="89653" x="7613650" y="3987800"/>
          <p14:tracePt t="89666" x="7632700" y="3994150"/>
          <p14:tracePt t="89677" x="7639050" y="4000500"/>
          <p14:tracePt t="89678" x="7645400" y="4013200"/>
          <p14:tracePt t="89690" x="7658100" y="4025900"/>
          <p14:tracePt t="89707" x="7664450" y="4038600"/>
          <p14:tracePt t="89723" x="7683500" y="4083050"/>
          <p14:tracePt t="89740" x="7715250" y="4146550"/>
          <p14:tracePt t="89758" x="7721600" y="4178300"/>
          <p14:tracePt t="89773" x="7734300" y="4197350"/>
          <p14:tracePt t="89790" x="7747000" y="4222750"/>
          <p14:tracePt t="89807" x="7747000" y="4235450"/>
          <p14:tracePt t="89824" x="7753350" y="4235450"/>
          <p14:tracePt t="89861" x="7759700" y="4254500"/>
          <p14:tracePt t="89878" x="7766050" y="4267200"/>
          <p14:tracePt t="89890" x="7766050" y="4279900"/>
          <p14:tracePt t="89891" x="7778750" y="4324350"/>
          <p14:tracePt t="89907" x="7785100" y="4356100"/>
          <p14:tracePt t="89924" x="7785100" y="4387850"/>
          <p14:tracePt t="89940" x="7804150" y="4457700"/>
          <p14:tracePt t="89957" x="7842250" y="4540250"/>
          <p14:tracePt t="89974" x="7867650" y="4610100"/>
          <p14:tracePt t="89990" x="7880350" y="4679950"/>
          <p14:tracePt t="90007" x="7893050" y="4711700"/>
          <p14:tracePt t="90024" x="7893050" y="4724400"/>
          <p14:tracePt t="90041" x="7893050" y="4749800"/>
          <p14:tracePt t="90057" x="7899400" y="4756150"/>
          <p14:tracePt t="90101" x="7899400" y="4775200"/>
          <p14:tracePt t="90117" x="7899400" y="4794250"/>
          <p14:tracePt t="90124" x="7899400" y="4813300"/>
          <p14:tracePt t="90125" x="7905750" y="4864100"/>
          <p14:tracePt t="90141" x="7905750" y="4889500"/>
          <p14:tracePt t="90157" x="7905750" y="4933950"/>
          <p14:tracePt t="90174" x="7905750" y="4959350"/>
          <p14:tracePt t="90191" x="7912100" y="4978400"/>
          <p14:tracePt t="90208" x="7918450" y="4991100"/>
          <p14:tracePt t="90224" x="7918450" y="5010150"/>
          <p14:tracePt t="90241" x="7918450" y="5016500"/>
          <p14:tracePt t="90258" x="7918450" y="5041900"/>
          <p14:tracePt t="90275" x="7924800" y="5048250"/>
          <p14:tracePt t="90291" x="7924800" y="5054600"/>
          <p14:tracePt t="90437" x="7924800" y="5060950"/>
          <p14:tracePt t="90451" x="7918450" y="5060950"/>
          <p14:tracePt t="90451" x="7905750" y="5067300"/>
          <p14:tracePt t="90458" x="7867650" y="5080000"/>
          <p14:tracePt t="90475" x="7842250" y="5080000"/>
          <p14:tracePt t="90491" x="7747000" y="5092700"/>
          <p14:tracePt t="90508" x="7639050" y="5124450"/>
          <p14:tracePt t="90525" x="7594600" y="5137150"/>
          <p14:tracePt t="90542" x="7537450" y="5149850"/>
          <p14:tracePt t="90558" x="7493000" y="5162550"/>
          <p14:tracePt t="90575" x="7454900" y="5168900"/>
          <p14:tracePt t="90592" x="7404100" y="5175250"/>
          <p14:tracePt t="90608" x="7321550" y="5187950"/>
          <p14:tracePt t="90625" x="7226300" y="5213350"/>
          <p14:tracePt t="90641" x="7143750" y="5232400"/>
          <p14:tracePt t="90658" x="7073900" y="5270500"/>
          <p14:tracePt t="90675" x="7029450" y="5289550"/>
          <p14:tracePt t="90692" x="6927850" y="5327650"/>
          <p14:tracePt t="90709" x="6902450" y="5327650"/>
          <p14:tracePt t="90709" x="6864350" y="5346700"/>
          <p14:tracePt t="90726" x="6813550" y="5353050"/>
          <p14:tracePt t="90742" x="6769100" y="5359400"/>
          <p14:tracePt t="90758" x="6737350" y="5372100"/>
          <p14:tracePt t="90776" x="6705600" y="5372100"/>
          <p14:tracePt t="90793" x="6661150" y="5372100"/>
          <p14:tracePt t="90810" x="6623050" y="5378450"/>
          <p14:tracePt t="90826" x="6578600" y="5378450"/>
          <p14:tracePt t="90843" x="6540500" y="5384800"/>
          <p14:tracePt t="90859" x="6515100" y="5384800"/>
          <p14:tracePt t="90859" x="6489700" y="5384800"/>
          <p14:tracePt t="90878" x="6457950" y="5384800"/>
          <p14:tracePt t="90893" x="6407150" y="5378450"/>
          <p14:tracePt t="90910" x="6362700" y="5359400"/>
          <p14:tracePt t="90926" x="6356350" y="5359400"/>
          <p14:tracePt t="90943" x="6350000" y="5353050"/>
          <p14:tracePt t="90960" x="6343650" y="5346700"/>
          <p14:tracePt t="90976" x="6324600" y="5327650"/>
          <p14:tracePt t="90993" x="6318250" y="5308600"/>
          <p14:tracePt t="91010" x="6311900" y="5308600"/>
          <p14:tracePt t="91027" x="6292850" y="5289550"/>
          <p14:tracePt t="91043" x="6273800" y="5276850"/>
          <p14:tracePt t="91060" x="6267450" y="5264150"/>
          <p14:tracePt t="91076" x="6261100" y="5245100"/>
          <p14:tracePt t="91093" x="6254750" y="5245100"/>
          <p14:tracePt t="91110" x="6242050" y="5226050"/>
          <p14:tracePt t="91128" x="6235700" y="5200650"/>
          <p14:tracePt t="91144" x="6235700" y="5194300"/>
          <p14:tracePt t="91160" x="6235700" y="5175250"/>
          <p14:tracePt t="91177" x="6235700" y="5149850"/>
          <p14:tracePt t="91193" x="6235700" y="5124450"/>
          <p14:tracePt t="91210" x="6248400" y="5086350"/>
          <p14:tracePt t="91228" x="6254750" y="5060950"/>
          <p14:tracePt t="91243" x="6261100" y="5041900"/>
          <p14:tracePt t="91260" x="6280150" y="5003800"/>
          <p14:tracePt t="91277" x="6299200" y="4978400"/>
          <p14:tracePt t="91294" x="6318250" y="4946650"/>
          <p14:tracePt t="91310" x="6324600" y="4927600"/>
          <p14:tracePt t="91327" x="6324600" y="4908550"/>
          <p14:tracePt t="91344" x="6337300" y="4889500"/>
          <p14:tracePt t="91360" x="6356350" y="4864100"/>
          <p14:tracePt t="91377" x="6362700" y="4851400"/>
          <p14:tracePt t="91394" x="6381750" y="4826000"/>
          <p14:tracePt t="91411" x="6394450" y="4800600"/>
          <p14:tracePt t="91427" x="6413500" y="4775200"/>
          <p14:tracePt t="91444" x="6426200" y="4749800"/>
          <p14:tracePt t="91461" x="6451600" y="4692650"/>
          <p14:tracePt t="91478" x="6464300" y="4648200"/>
          <p14:tracePt t="91494" x="6489700" y="4610100"/>
          <p14:tracePt t="91510" x="6496050" y="4584700"/>
          <p14:tracePt t="91528" x="6508750" y="4546600"/>
          <p14:tracePt t="91544" x="6508750" y="4540250"/>
          <p14:tracePt t="91561" x="6521450" y="4514850"/>
          <p14:tracePt t="91577" x="6527800" y="4508500"/>
          <p14:tracePt t="91594" x="6540500" y="4495800"/>
          <p14:tracePt t="91611" x="6553200" y="4489450"/>
          <p14:tracePt t="91627" x="6559550" y="4483100"/>
          <p14:tracePt t="91679" x="6559550" y="4470400"/>
          <p14:tracePt t="91693" x="6565900" y="4470400"/>
          <p14:tracePt t="91702" x="6565900" y="4464050"/>
          <p14:tracePt t="91709" x="6565900" y="4445000"/>
          <p14:tracePt t="91727" x="6565900" y="4432300"/>
          <p14:tracePt t="91728" x="6572250" y="4406900"/>
          <p14:tracePt t="91744" x="6591300" y="4375150"/>
          <p14:tracePt t="91761" x="6604000" y="4337050"/>
          <p14:tracePt t="91778" x="6623050" y="4311650"/>
          <p14:tracePt t="91794" x="6629400" y="4279900"/>
          <p14:tracePt t="91811" x="6642100" y="4260850"/>
          <p14:tracePt t="91828" x="6642100" y="4241800"/>
          <p14:tracePt t="91844" x="6648450" y="4229100"/>
          <p14:tracePt t="91861" x="6654800" y="4229100"/>
          <p14:tracePt t="91901" x="6654800" y="4222750"/>
          <p14:tracePt t="91912" x="6661150" y="4216400"/>
          <p14:tracePt t="91922" x="6661150" y="4210050"/>
          <p14:tracePt t="91928" x="6667500" y="4203700"/>
          <p14:tracePt t="91945" x="6667500" y="4191000"/>
          <p14:tracePt t="91962" x="6673850" y="4178300"/>
          <p14:tracePt t="91978" x="6673850" y="4159250"/>
          <p14:tracePt t="91995" x="6680200" y="4146550"/>
          <p14:tracePt t="92011" x="6680200" y="4140200"/>
          <p14:tracePt t="92028" x="6686550" y="4133850"/>
          <p14:tracePt t="92167" x="6692900" y="4127500"/>
          <p14:tracePt t="92175" x="6699250" y="4127500"/>
          <p14:tracePt t="92182" x="6705600" y="4127500"/>
          <p14:tracePt t="92195" x="6711950" y="4127500"/>
          <p14:tracePt t="92196" x="6718300" y="4127500"/>
          <p14:tracePt t="92212" x="6743700" y="4127500"/>
          <p14:tracePt t="92229" x="6775450" y="4127500"/>
          <p14:tracePt t="92245" x="6800850" y="4133850"/>
          <p14:tracePt t="92262" x="6813550" y="4133850"/>
          <p14:tracePt t="92278" x="6826250" y="4146550"/>
          <p14:tracePt t="92295" x="6851650" y="4152900"/>
          <p14:tracePt t="92312" x="6870700" y="4171950"/>
          <p14:tracePt t="92328" x="6883400" y="4171950"/>
          <p14:tracePt t="92346" x="6896100" y="4184650"/>
          <p14:tracePt t="92362" x="6915150" y="4197350"/>
          <p14:tracePt t="92379" x="6927850" y="4203700"/>
          <p14:tracePt t="92395" x="6934200" y="4216400"/>
          <p14:tracePt t="92429" x="6940550" y="4216400"/>
          <p14:tracePt t="92431" x="6953250" y="4229100"/>
          <p14:tracePt t="92463" x="6965950" y="4235450"/>
          <p14:tracePt t="92464" x="6985000" y="4254500"/>
          <p14:tracePt t="92479" x="7010400" y="4267200"/>
          <p14:tracePt t="92495" x="7023100" y="4273550"/>
          <p14:tracePt t="92512" x="7042150" y="4279900"/>
          <p14:tracePt t="92529" x="7054850" y="4286250"/>
          <p14:tracePt t="92546" x="7073900" y="4298950"/>
          <p14:tracePt t="92562" x="7099300" y="4305300"/>
          <p14:tracePt t="92579" x="7112000" y="4311650"/>
          <p14:tracePt t="92596" x="7131050" y="4318000"/>
          <p14:tracePt t="92613" x="7150100" y="4324350"/>
          <p14:tracePt t="92629" x="7162800" y="4330700"/>
          <p14:tracePt t="92646" x="7194550" y="4330700"/>
          <p14:tracePt t="92663" x="7207250" y="4330700"/>
          <p14:tracePt t="92679" x="7226300" y="4330700"/>
          <p14:tracePt t="92696" x="7239000" y="4330700"/>
          <p14:tracePt t="92713" x="7251700" y="4330700"/>
          <p14:tracePt t="92729" x="7270750" y="4330700"/>
          <p14:tracePt t="92746" x="7283450" y="4330700"/>
          <p14:tracePt t="92762" x="7302500" y="4324350"/>
          <p14:tracePt t="92779" x="7315200" y="4318000"/>
          <p14:tracePt t="92796" x="7353300" y="4305300"/>
          <p14:tracePt t="92813" x="7372350" y="4286250"/>
          <p14:tracePt t="92829" x="7416800" y="4267200"/>
          <p14:tracePt t="92846" x="7429500" y="4254500"/>
          <p14:tracePt t="92863" x="7448550" y="4254500"/>
          <p14:tracePt t="92879" x="7467600" y="4248150"/>
          <p14:tracePt t="92897" x="7486650" y="4241800"/>
          <p14:tracePt t="92913" x="7486650" y="4235450"/>
          <p14:tracePt t="92930" x="7499350" y="4235450"/>
          <p14:tracePt t="92946" x="7505700" y="4229100"/>
          <p14:tracePt t="92963" x="7518400" y="4222750"/>
          <p14:tracePt t="92980" x="7531100" y="4216400"/>
          <p14:tracePt t="92996" x="7543800" y="4203700"/>
          <p14:tracePt t="93031" x="7550150" y="4197350"/>
          <p14:tracePt t="93032" x="7556500" y="4191000"/>
          <p14:tracePt t="93085" x="7569200" y="4191000"/>
          <p14:tracePt t="93117" x="7575550" y="4191000"/>
          <p14:tracePt t="93117" x="7581900" y="4191000"/>
          <p14:tracePt t="93133" x="7594600" y="4191000"/>
          <p14:tracePt t="93143" x="7600950" y="4191000"/>
          <p14:tracePt t="93151" x="7613650" y="4191000"/>
          <p14:tracePt t="93198" x="7626350" y="4191000"/>
          <p14:tracePt t="93206" x="7632700" y="4191000"/>
          <p14:tracePt t="93213" x="7645400" y="4191000"/>
          <p14:tracePt t="93231" x="7658100" y="4191000"/>
          <p14:tracePt t="93255" x="7664450" y="4191000"/>
          <p14:tracePt t="93261" x="7670800" y="4197350"/>
          <p14:tracePt t="93269" x="7696200" y="4210050"/>
          <p14:tracePt t="93280" x="7702550" y="4210050"/>
          <p14:tracePt t="93297" x="7715250" y="4216400"/>
          <p14:tracePt t="93314" x="7721600" y="4229100"/>
          <p14:tracePt t="93330" x="7727950" y="4229100"/>
          <p14:tracePt t="93347" x="7740650" y="4248150"/>
          <p14:tracePt t="93364" x="7759700" y="4267200"/>
          <p14:tracePt t="93380" x="7778750" y="4286250"/>
          <p14:tracePt t="93397" x="7785100" y="4298950"/>
          <p14:tracePt t="93414" x="7791450" y="4305300"/>
          <p14:tracePt t="93431" x="7797800" y="4318000"/>
          <p14:tracePt t="93447" x="7810500" y="4330700"/>
          <p14:tracePt t="93464" x="7816850" y="4343400"/>
          <p14:tracePt t="93912" x="7823200" y="4343400"/>
          <p14:tracePt t="93919" x="7816850" y="4343400"/>
          <p14:tracePt t="93932" x="7797800" y="4343400"/>
          <p14:tracePt t="93932" x="7727950" y="4330700"/>
          <p14:tracePt t="93948" x="7651750" y="4330700"/>
          <p14:tracePt t="93965" x="7550150" y="4311650"/>
          <p14:tracePt t="93981" x="7473950" y="4305300"/>
          <p14:tracePt t="93998" x="7385050" y="4305300"/>
          <p14:tracePt t="94015" x="7334250" y="4305300"/>
          <p14:tracePt t="94031" x="7270750" y="4298950"/>
          <p14:tracePt t="94048" x="7194550" y="4298950"/>
          <p14:tracePt t="94065" x="7124700" y="4286250"/>
          <p14:tracePt t="94081" x="7073900" y="4279900"/>
          <p14:tracePt t="94098" x="7023100" y="4267200"/>
          <p14:tracePt t="94115" x="7004050" y="4267200"/>
          <p14:tracePt t="94132" x="6978650" y="4267200"/>
          <p14:tracePt t="94148" x="6959600" y="4267200"/>
          <p14:tracePt t="94165" x="6927850" y="4267200"/>
          <p14:tracePt t="94182" x="6864350" y="4267200"/>
          <p14:tracePt t="94199" x="6858000" y="4267200"/>
          <p14:tracePt t="94286" x="6851650" y="4260850"/>
          <p14:tracePt t="94294" x="6845300" y="4254500"/>
          <p14:tracePt t="94318" x="6838950" y="4248150"/>
          <p14:tracePt t="94334" x="6819900" y="4248150"/>
          <p14:tracePt t="94343" x="6807200" y="4248150"/>
          <p14:tracePt t="94350" x="6788150" y="4248150"/>
          <p14:tracePt t="94350" x="6781800" y="4248150"/>
          <p14:tracePt t="94367" x="6762750" y="4241800"/>
          <p14:tracePt t="94368" x="6743700" y="4229100"/>
          <p14:tracePt t="94382" x="6731000" y="4229100"/>
          <p14:tracePt t="94399" x="6724650" y="4222750"/>
          <p14:tracePt t="94416" x="6718300" y="4222750"/>
          <p14:tracePt t="94567" x="6731000" y="4222750"/>
          <p14:tracePt t="94568" x="6750050" y="4222750"/>
          <p14:tracePt t="94582" x="6762750" y="4222750"/>
          <p14:tracePt t="94583" x="6788150" y="4229100"/>
          <p14:tracePt t="94600" x="6832600" y="4229100"/>
          <p14:tracePt t="94616" x="6858000" y="4229100"/>
          <p14:tracePt t="94632" x="6902450" y="4229100"/>
          <p14:tracePt t="94649" x="6953250" y="4229100"/>
          <p14:tracePt t="94666" x="7016750" y="4241800"/>
          <p14:tracePt t="94682" x="7099300" y="4254500"/>
          <p14:tracePt t="94699" x="7169150" y="4260850"/>
          <p14:tracePt t="94716" x="7277100" y="4286250"/>
          <p14:tracePt t="94733" x="7372350" y="4298950"/>
          <p14:tracePt t="94749" x="7429500" y="4305300"/>
          <p14:tracePt t="94766" x="7461250" y="4311650"/>
          <p14:tracePt t="94783" x="7493000" y="4311650"/>
          <p14:tracePt t="94799" x="7512050" y="4311650"/>
          <p14:tracePt t="94816" x="7562850" y="4311650"/>
          <p14:tracePt t="94833" x="7600950" y="4311650"/>
          <p14:tracePt t="94849" x="7639050" y="4318000"/>
          <p14:tracePt t="94866" x="7670800" y="4318000"/>
          <p14:tracePt t="94883" x="7683500" y="4318000"/>
          <p14:tracePt t="94899" x="7689850" y="4318000"/>
          <p14:tracePt t="94959" x="7696200" y="4318000"/>
          <p14:tracePt t="94976" x="7715250" y="4318000"/>
          <p14:tracePt t="94990" x="7721600" y="4318000"/>
          <p14:tracePt t="95119" x="7727950" y="4318000"/>
          <p14:tracePt t="95143" x="7721600" y="4298950"/>
          <p14:tracePt t="95151" x="7708900" y="4286250"/>
          <p14:tracePt t="95159" x="7702550" y="4279900"/>
          <p14:tracePt t="95166" x="7696200" y="4273550"/>
          <p14:tracePt t="95176" x="7683500" y="4267200"/>
          <p14:tracePt t="95183" x="7677150" y="4254500"/>
          <p14:tracePt t="95200" x="7658100" y="4248150"/>
          <p14:tracePt t="95217" x="7639050" y="4235450"/>
          <p14:tracePt t="95234" x="7613650" y="4229100"/>
          <p14:tracePt t="95250" x="7575550" y="4216400"/>
          <p14:tracePt t="95267" x="7537450" y="4210050"/>
          <p14:tracePt t="95283" x="7486650" y="4197350"/>
          <p14:tracePt t="95300" x="7385050" y="4191000"/>
          <p14:tracePt t="95317" x="7289800" y="4184650"/>
          <p14:tracePt t="95334" x="7105650" y="4159250"/>
          <p14:tracePt t="95351" x="7016750" y="4133850"/>
          <p14:tracePt t="95367" x="6978650" y="4127500"/>
          <p14:tracePt t="95384" x="6915150" y="4121150"/>
          <p14:tracePt t="95401" x="6864350" y="4114800"/>
          <p14:tracePt t="95417" x="6851650" y="4114800"/>
          <p14:tracePt t="95434" x="6832600" y="4114800"/>
          <p14:tracePt t="95451" x="6819900" y="4114800"/>
          <p14:tracePt t="95467" x="6800850" y="4114800"/>
          <p14:tracePt t="95484" x="6756400" y="4114800"/>
          <p14:tracePt t="95500" x="6699250" y="4114800"/>
          <p14:tracePt t="95517" x="6616700" y="4114800"/>
          <p14:tracePt t="95534" x="6515100" y="4114800"/>
          <p14:tracePt t="95551" x="6477000" y="4114800"/>
          <p14:tracePt t="95568" x="6451600" y="4114800"/>
          <p14:tracePt t="95584" x="6413500" y="4114800"/>
          <p14:tracePt t="95601" x="6375400" y="4127500"/>
          <p14:tracePt t="95617" x="6337300" y="4133850"/>
          <p14:tracePt t="95725" x="6350000" y="4140200"/>
          <p14:tracePt t="95734" x="6362700" y="4140200"/>
          <p14:tracePt t="95743" x="6362700" y="4146550"/>
          <p14:tracePt t="95744" x="6381750" y="4146550"/>
          <p14:tracePt t="95751" x="6413500" y="4152900"/>
          <p14:tracePt t="95767" x="6457950" y="4152900"/>
          <p14:tracePt t="95784" x="6502400" y="4159250"/>
          <p14:tracePt t="95801" x="6553200" y="4165600"/>
          <p14:tracePt t="95818" x="6610350" y="4165600"/>
          <p14:tracePt t="95834" x="6667500" y="4165600"/>
          <p14:tracePt t="95851" x="6762750" y="4165600"/>
          <p14:tracePt t="95868" x="6896100" y="4165600"/>
          <p14:tracePt t="95884" x="6985000" y="4171950"/>
          <p14:tracePt t="95901" x="7067550" y="4178300"/>
          <p14:tracePt t="95918" x="7105650" y="4184650"/>
          <p14:tracePt t="95936" x="7124700" y="4184650"/>
          <p14:tracePt t="95951" x="7137400" y="4184650"/>
          <p14:tracePt t="95968" x="7169150" y="4191000"/>
          <p14:tracePt t="95984" x="7219950" y="4191000"/>
          <p14:tracePt t="96001" x="7264400" y="4191000"/>
          <p14:tracePt t="96018" x="7315200" y="4191000"/>
          <p14:tracePt t="96035" x="7372350" y="4197350"/>
          <p14:tracePt t="96051" x="7435850" y="4210050"/>
          <p14:tracePt t="96068" x="7486650" y="4210050"/>
          <p14:tracePt t="96085" x="7524750" y="4210050"/>
          <p14:tracePt t="96102" x="7581900" y="4216400"/>
          <p14:tracePt t="96119" x="7632700" y="4216400"/>
          <p14:tracePt t="96135" x="7658100" y="4216400"/>
          <p14:tracePt t="96152" x="7689850" y="4216400"/>
          <p14:tracePt t="96168" x="7727950" y="4216400"/>
          <p14:tracePt t="96185" x="7759700" y="4216400"/>
          <p14:tracePt t="96202" x="7791450" y="4216400"/>
          <p14:tracePt t="96218" x="7835900" y="4216400"/>
          <p14:tracePt t="96235" x="7842250" y="4216400"/>
          <p14:tracePt t="96661" x="7835900" y="4216400"/>
          <p14:tracePt t="96678" x="7829550" y="4222750"/>
          <p14:tracePt t="96685" x="7823200" y="4235450"/>
          <p14:tracePt t="96718" x="7816850" y="4235450"/>
          <p14:tracePt t="96830" x="7804150" y="4235450"/>
          <p14:tracePt t="96846" x="7797800" y="4235450"/>
          <p14:tracePt t="96854" x="7791450" y="4235450"/>
          <p14:tracePt t="96862" x="7785100" y="4235450"/>
          <p14:tracePt t="96869" x="7778750" y="4241800"/>
          <p14:tracePt t="97055" x="7772400" y="4241800"/>
          <p14:tracePt t="97080" x="7772400" y="4229100"/>
          <p14:tracePt t="97094" x="7772400" y="4222750"/>
          <p14:tracePt t="97118" x="7772400" y="4216400"/>
          <p14:tracePt t="97142" x="7772400" y="4210050"/>
          <p14:tracePt t="97158" x="7772400" y="4197350"/>
          <p14:tracePt t="97174" x="7772400" y="4191000"/>
          <p14:tracePt t="97182" x="7772400" y="4184650"/>
          <p14:tracePt t="97190" x="7772400" y="4178300"/>
          <p14:tracePt t="97203" x="7766050" y="4171950"/>
          <p14:tracePt t="97239" x="7766050" y="4165600"/>
          <p14:tracePt t="97253" x="7766050" y="4159250"/>
          <p14:tracePt t="97271" x="7766050" y="4152900"/>
          <p14:tracePt t="97294" x="7766050" y="4146550"/>
          <p14:tracePt t="97350" x="7759700" y="4140200"/>
          <p14:tracePt t="97374" x="7747000" y="4133850"/>
          <p14:tracePt t="97390" x="7747000" y="4127500"/>
          <p14:tracePt t="97398" x="7740650" y="4121150"/>
          <p14:tracePt t="97404" x="7727950" y="4121150"/>
          <p14:tracePt t="97420" x="7708900" y="4102100"/>
          <p14:tracePt t="97437" x="7702550" y="4102100"/>
          <p14:tracePt t="97486" x="7689850" y="4102100"/>
          <p14:tracePt t="97511" x="7683500" y="4102100"/>
          <p14:tracePt t="97518" x="7677150" y="4102100"/>
          <p14:tracePt t="97520" x="7670800" y="4102100"/>
          <p14:tracePt t="97537" x="7651750" y="4102100"/>
          <p14:tracePt t="97554" x="7639050" y="4102100"/>
          <p14:tracePt t="97570" x="7613650" y="4102100"/>
          <p14:tracePt t="97587" x="7588250" y="4114800"/>
          <p14:tracePt t="97604" x="7581900" y="4121150"/>
          <p14:tracePt t="97621" x="7575550" y="4127500"/>
          <p14:tracePt t="98118" x="7581900" y="4127500"/>
          <p14:tracePt t="98262" x="7600950" y="4133850"/>
          <p14:tracePt t="98273" x="7613650" y="4152900"/>
          <p14:tracePt t="98294" x="7613650" y="4159250"/>
          <p14:tracePt t="98639" x="7613650" y="4171950"/>
          <p14:tracePt t="98648" x="7613650" y="4197350"/>
          <p14:tracePt t="98656" x="7613650" y="4210050"/>
          <p14:tracePt t="98657" x="7581900" y="4305300"/>
          <p14:tracePt t="98673" x="7550150" y="4406900"/>
          <p14:tracePt t="98689" x="7524750" y="4572000"/>
          <p14:tracePt t="98706" x="7467600" y="4781550"/>
          <p14:tracePt t="98722" x="7429500" y="5016500"/>
          <p14:tracePt t="98739" x="7378700" y="5200650"/>
          <p14:tracePt t="98756" x="7302500" y="5448300"/>
          <p14:tracePt t="98773" x="7270750" y="5600700"/>
          <p14:tracePt t="98789" x="7239000" y="5708650"/>
          <p14:tracePt t="98806" x="7239000" y="5715000"/>
          <p14:tracePt t="98823" x="7239000" y="5727700"/>
          <p14:tracePt t="98864" x="7232650" y="5740400"/>
          <p14:tracePt t="98878" x="7226300" y="5746750"/>
          <p14:tracePt t="99063" x="7226300" y="5740400"/>
          <p14:tracePt t="99063" x="7232650" y="5721350"/>
          <p14:tracePt t="99078" x="7232650" y="5708650"/>
          <p14:tracePt t="99079" x="7239000" y="5689600"/>
          <p14:tracePt t="99094" x="7245350" y="5645150"/>
          <p14:tracePt t="99106" x="7251700" y="5600700"/>
          <p14:tracePt t="99123" x="7251700" y="5575300"/>
          <p14:tracePt t="99140" x="7251700" y="5568950"/>
          <p14:tracePt t="99156" x="7251700" y="5562600"/>
          <p14:tracePt t="99190" x="7251700" y="5556250"/>
          <p14:tracePt t="99191" x="7251700" y="5549900"/>
          <p14:tracePt t="99207" x="7251700" y="5543550"/>
          <p14:tracePt t="99223" x="7251700" y="5530850"/>
          <p14:tracePt t="99262" x="7251700" y="5524500"/>
          <p14:tracePt t="99711" x="7251700" y="5518150"/>
          <p14:tracePt t="99726" x="7251700" y="5511800"/>
          <p14:tracePt t="99734" x="7251700" y="5505450"/>
          <p14:tracePt t="99742" x="7251700" y="5499100"/>
          <p14:tracePt t="99759" x="7251700" y="5492750"/>
          <p14:tracePt t="99760" x="7251700" y="5486400"/>
          <p14:tracePt t="99774" x="7251700" y="5480050"/>
          <p14:tracePt t="99814" x="7251700" y="5467350"/>
          <p14:tracePt t="99830" x="7251700" y="5461000"/>
          <p14:tracePt t="99862" x="7251700" y="5454650"/>
          <p14:tracePt t="99883" x="7251700" y="5448300"/>
          <p14:tracePt t="99884" x="7251700" y="5441950"/>
          <p14:tracePt t="99910" x="7251700" y="5435600"/>
          <p14:tracePt t="99911" x="7251700" y="5422900"/>
          <p14:tracePt t="99942" x="7251700" y="5416550"/>
          <p14:tracePt t="99943" x="7251700" y="5410200"/>
          <p14:tracePt t="99999" x="7251700" y="5403850"/>
          <p14:tracePt t="100015" x="7251700" y="5397500"/>
          <p14:tracePt t="100047" x="7251700" y="5384800"/>
          <p14:tracePt t="100111" x="7251700" y="5378450"/>
          <p14:tracePt t="100119" x="7251700" y="5365750"/>
          <p14:tracePt t="100142" x="7251700" y="5353050"/>
          <p14:tracePt t="100151" x="7251700" y="5346700"/>
          <p14:tracePt t="100167" x="7251700" y="5334000"/>
          <p14:tracePt t="100182" x="7251700" y="5327650"/>
          <p14:tracePt t="100190" x="7251700" y="5321300"/>
          <p14:tracePt t="100203" x="7251700" y="5302250"/>
          <p14:tracePt t="100238" x="7251700" y="5289550"/>
          <p14:tracePt t="100246" x="7251700" y="5283200"/>
          <p14:tracePt t="100257" x="7251700" y="5270500"/>
          <p14:tracePt t="100275" x="7251700" y="5264150"/>
          <p14:tracePt t="100276" x="7251700" y="5251450"/>
          <p14:tracePt t="100292" x="7251700" y="5219700"/>
          <p14:tracePt t="100308" x="7251700" y="5200650"/>
          <p14:tracePt t="100325" x="7251700" y="5181600"/>
          <p14:tracePt t="100342" x="7251700" y="5156200"/>
          <p14:tracePt t="100359" x="7251700" y="5143500"/>
          <p14:tracePt t="100375" x="7251700" y="5111750"/>
          <p14:tracePt t="100392" x="7251700" y="5092700"/>
          <p14:tracePt t="100408" x="7251700" y="5073650"/>
          <p14:tracePt t="100425" x="7251700" y="5060950"/>
          <p14:tracePt t="100442" x="7251700" y="5041900"/>
          <p14:tracePt t="100458" x="7251700" y="5029200"/>
          <p14:tracePt t="100503" x="7251700" y="5022850"/>
          <p14:tracePt t="100518" x="7251700" y="5010150"/>
          <p14:tracePt t="100567" x="7251700" y="4997450"/>
          <p14:tracePt t="100583" x="7251700" y="4991100"/>
          <p14:tracePt t="100598" x="7251700" y="4984750"/>
          <p14:tracePt t="100602" x="7245350" y="4978400"/>
          <p14:tracePt t="100609" x="7239000" y="4959350"/>
          <p14:tracePt t="100625" x="7239000" y="4953000"/>
          <p14:tracePt t="100642" x="7232650" y="4940300"/>
          <p14:tracePt t="100660" x="7232650" y="4927600"/>
          <p14:tracePt t="100676" x="7232650" y="4908550"/>
          <p14:tracePt t="100692" x="7226300" y="4902200"/>
          <p14:tracePt t="100709" x="7226300" y="4883150"/>
          <p14:tracePt t="100726" x="7226300" y="4864100"/>
          <p14:tracePt t="100742" x="7219950" y="4845050"/>
          <p14:tracePt t="100760" x="7207250" y="4826000"/>
          <p14:tracePt t="100776" x="7207250" y="4813300"/>
          <p14:tracePt t="100792" x="7207250" y="4806950"/>
          <p14:tracePt t="100809" x="7207250" y="4794250"/>
          <p14:tracePt t="100826" x="7207250" y="4775200"/>
          <p14:tracePt t="100843" x="7200900" y="4762500"/>
          <p14:tracePt t="100859" x="7188200" y="4743450"/>
          <p14:tracePt t="100876" x="7188200" y="4730750"/>
          <p14:tracePt t="100911" x="7181850" y="4724400"/>
          <p14:tracePt t="100958" x="7181850" y="4711700"/>
          <p14:tracePt t="100991" x="7181850" y="4705350"/>
          <p14:tracePt t="100992" x="7181850" y="4699000"/>
          <p14:tracePt t="101022" x="7181850" y="4692650"/>
          <p14:tracePt t="101030" x="7181850" y="4686300"/>
          <p14:tracePt t="101047" x="7181850" y="4679950"/>
          <p14:tracePt t="101063" x="7181850" y="4673600"/>
          <p14:tracePt t="101064" x="7181850" y="4667250"/>
          <p14:tracePt t="101076" x="7181850" y="4660900"/>
          <p14:tracePt t="101093" x="7181850" y="4654550"/>
          <p14:tracePt t="101110" x="7181850" y="4648200"/>
          <p14:tracePt t="101166" x="7181850" y="4641850"/>
          <p14:tracePt t="101185" x="7181850" y="4629150"/>
          <p14:tracePt t="101215" x="7181850" y="4622800"/>
          <p14:tracePt t="101231" x="7175500" y="4616450"/>
          <p14:tracePt t="101255" x="7175500" y="4603750"/>
          <p14:tracePt t="101271" x="7169150" y="4603750"/>
          <p14:tracePt t="101278" x="7169150" y="4591050"/>
          <p14:tracePt t="101303" x="7169150" y="4584700"/>
          <p14:tracePt t="101311" x="7169150" y="4572000"/>
          <p14:tracePt t="101319" x="7162800" y="4565650"/>
          <p14:tracePt t="101327" x="7156450" y="4546600"/>
          <p14:tracePt t="101343" x="7156450" y="4540250"/>
          <p14:tracePt t="101360" x="7150100" y="4527550"/>
          <p14:tracePt t="101378" x="7150100" y="4514850"/>
          <p14:tracePt t="101393" x="7150100" y="4508500"/>
          <p14:tracePt t="101410" x="7150100" y="4502150"/>
          <p14:tracePt t="101427" x="7150100" y="4495800"/>
          <p14:tracePt t="101443" x="7150100" y="4483100"/>
          <p14:tracePt t="101461" x="7150100" y="4476750"/>
          <p14:tracePt t="101477" x="7150100" y="4464050"/>
          <p14:tracePt t="101494" x="7150100" y="4457700"/>
          <p14:tracePt t="101510" x="7150100" y="4451350"/>
          <p14:tracePt t="101528" x="7150100" y="4438650"/>
          <p14:tracePt t="101567" x="7150100" y="4432300"/>
          <p14:tracePt t="101568" x="7150100" y="4425950"/>
          <p14:tracePt t="101603" x="7150100" y="4419600"/>
          <p14:tracePt t="101735" x="7143750" y="4419600"/>
          <p14:tracePt t="101743" x="7124700" y="4432300"/>
          <p14:tracePt t="101761" x="7086600" y="4489450"/>
          <p14:tracePt t="101762" x="6997700" y="4565650"/>
          <p14:tracePt t="101778" x="6819900" y="4679950"/>
          <p14:tracePt t="101794" x="6502400" y="4819650"/>
          <p14:tracePt t="101811" x="6146800" y="4927600"/>
          <p14:tracePt t="101827" x="5778500" y="5003800"/>
          <p14:tracePt t="101844" x="5441950" y="5099050"/>
          <p14:tracePt t="101861" x="5187950" y="5168900"/>
          <p14:tracePt t="101878" x="5060950" y="5238750"/>
          <p14:tracePt t="101894" x="4959350" y="5289550"/>
          <p14:tracePt t="101911" x="4895850" y="5327650"/>
          <p14:tracePt t="101928" x="4813300" y="5353050"/>
          <p14:tracePt t="101944" x="4699000" y="5391150"/>
          <p14:tracePt t="101961" x="4584700" y="5416550"/>
          <p14:tracePt t="101978" x="4457700" y="5467350"/>
          <p14:tracePt t="101994" x="4292600" y="5530850"/>
          <p14:tracePt t="102011" x="4146550" y="5562600"/>
          <p14:tracePt t="102028" x="4006850" y="5626100"/>
          <p14:tracePt t="102045" x="3911600" y="5676900"/>
          <p14:tracePt t="102061" x="3841750" y="5708650"/>
          <p14:tracePt t="102078" x="3810000" y="5753100"/>
          <p14:tracePt t="102095" x="3778250" y="5772150"/>
          <p14:tracePt t="102111" x="3752850" y="5791200"/>
          <p14:tracePt t="102128" x="3733800" y="5803900"/>
          <p14:tracePt t="102145" x="3708400" y="5822950"/>
          <p14:tracePt t="102161" x="3695700" y="5835650"/>
          <p14:tracePt t="102178" x="3689350" y="5848350"/>
          <p14:tracePt t="102195" x="3683000" y="5848350"/>
          <p14:tracePt t="102230" x="3683000" y="5861050"/>
          <p14:tracePt t="102245" x="3683000" y="5867400"/>
          <p14:tracePt t="102263" x="3683000" y="5873750"/>
          <p14:tracePt t="102264" x="3683000" y="5886450"/>
          <p14:tracePt t="102278" x="3683000" y="5918200"/>
          <p14:tracePt t="102296" x="3683000" y="5930900"/>
          <p14:tracePt t="102312" x="3644900" y="5975350"/>
          <p14:tracePt t="102328" x="3594100" y="6032500"/>
          <p14:tracePt t="102345" x="3486150" y="6102350"/>
          <p14:tracePt t="102362" x="3390900" y="6146800"/>
          <p14:tracePt t="102379" x="3276600" y="6178550"/>
          <p14:tracePt t="102395" x="3136900" y="6229350"/>
          <p14:tracePt t="102412" x="2952750" y="6273800"/>
          <p14:tracePt t="102428" x="2781300" y="6318250"/>
          <p14:tracePt t="102445" x="2609850" y="6330950"/>
          <p14:tracePt t="102462" x="2571750" y="6350000"/>
          <p14:tracePt t="102711" x="2578100" y="6350000"/>
          <p14:tracePt t="102712" x="2603500" y="6350000"/>
          <p14:tracePt t="102729" x="2635250" y="6343650"/>
          <p14:tracePt t="102730" x="2705100" y="6330950"/>
          <p14:tracePt t="102746" x="2787650" y="6305550"/>
          <p14:tracePt t="102762" x="2908300" y="6261100"/>
          <p14:tracePt t="102779" x="3048000" y="6229350"/>
          <p14:tracePt t="102796" x="3276600" y="6165850"/>
          <p14:tracePt t="102812" x="3587750" y="6134100"/>
          <p14:tracePt t="102829" x="3829050" y="6076950"/>
          <p14:tracePt t="102846" x="4210050" y="5988050"/>
          <p14:tracePt t="102863" x="4508500" y="5924550"/>
          <p14:tracePt t="102879" x="4705350" y="5886450"/>
          <p14:tracePt t="102896" x="4927600" y="5861050"/>
          <p14:tracePt t="102913" x="5168900" y="5810250"/>
          <p14:tracePt t="102929" x="5365750" y="5772150"/>
          <p14:tracePt t="102946" x="5530850" y="5746750"/>
          <p14:tracePt t="102963" x="5689600" y="5721350"/>
          <p14:tracePt t="102979" x="5835650" y="5689600"/>
          <p14:tracePt t="102996" x="5962650" y="5645150"/>
          <p14:tracePt t="103013" x="6064250" y="5632450"/>
          <p14:tracePt t="103030" x="6178550" y="5588000"/>
          <p14:tracePt t="103030" x="6223000" y="5581650"/>
          <p14:tracePt t="103047" x="6350000" y="5549900"/>
          <p14:tracePt t="103064" x="6419850" y="5518150"/>
          <p14:tracePt t="103079" x="6477000" y="5492750"/>
          <p14:tracePt t="103097" x="6521450" y="5467350"/>
          <p14:tracePt t="103113" x="6565900" y="5454650"/>
          <p14:tracePt t="103130" x="6572250" y="5448300"/>
          <p14:tracePt t="103146" x="6597650" y="5435600"/>
          <p14:tracePt t="103163" x="6610350" y="5429250"/>
          <p14:tracePt t="103391" x="6610350" y="5422900"/>
          <p14:tracePt t="103395" x="6616700" y="5410200"/>
          <p14:tracePt t="103413" x="6610350" y="5384800"/>
          <p14:tracePt t="103415" x="6591300" y="5365750"/>
          <p14:tracePt t="103430" x="6565900" y="5314950"/>
          <p14:tracePt t="103447" x="6540500" y="5295900"/>
          <p14:tracePt t="103503" x="6534150" y="5295900"/>
          <p14:tracePt t="103511" x="6527800" y="5289550"/>
          <p14:tracePt t="103514" x="6521450" y="5283200"/>
          <p14:tracePt t="103623" x="6515100" y="5276850"/>
          <p14:tracePt t="103639" x="6508750" y="5270500"/>
          <p14:tracePt t="103655" x="6508750" y="5264150"/>
          <p14:tracePt t="103663" x="6502400" y="5251450"/>
          <p14:tracePt t="103680" x="6496050" y="5245100"/>
          <p14:tracePt t="103681" x="6489700" y="5238750"/>
          <p14:tracePt t="103740" x="0" y="0"/>
        </p14:tracePtLst>
        <p14:tracePtLst>
          <p14:tracePt t="122621" x="4660900" y="2362200"/>
          <p14:tracePt t="122642" x="4654550" y="2355850"/>
          <p14:tracePt t="122650" x="4641850" y="2349500"/>
          <p14:tracePt t="122657" x="4629150" y="2343150"/>
          <p14:tracePt t="122679" x="4591050" y="2336800"/>
          <p14:tracePt t="122681" x="4584700" y="2330450"/>
          <p14:tracePt t="122698" x="4559300" y="2324100"/>
          <p14:tracePt t="122713" x="4533900" y="2305050"/>
          <p14:tracePt t="122737" x="4489450" y="2292350"/>
          <p14:tracePt t="122754" x="4394200" y="2273300"/>
          <p14:tracePt t="122769" x="4292600" y="2254250"/>
          <p14:tracePt t="122785" x="4203700" y="2228850"/>
          <p14:tracePt t="122801" x="4076700" y="2216150"/>
          <p14:tracePt t="122813" x="3975100" y="2171700"/>
          <p14:tracePt t="122833" x="3848100" y="2139950"/>
          <p14:tracePt t="122848" x="3759200" y="2127250"/>
          <p14:tracePt t="122865" x="3689350" y="2108200"/>
          <p14:tracePt t="122881" x="3632200" y="2108200"/>
          <p14:tracePt t="122881" x="3606800" y="2108200"/>
          <p14:tracePt t="122897" x="3549650" y="2101850"/>
          <p14:tracePt t="122921" x="3486150" y="2089150"/>
          <p14:tracePt t="122930" x="3409950" y="2082800"/>
          <p14:tracePt t="122947" x="3340100" y="2076450"/>
          <p14:tracePt t="122968" x="3282950" y="2076450"/>
          <p14:tracePt t="122984" x="3219450" y="2076450"/>
          <p14:tracePt t="123002" x="3117850" y="2076450"/>
          <p14:tracePt t="123017" x="3028950" y="2076450"/>
          <p14:tracePt t="123032" x="2940050" y="2076450"/>
          <p14:tracePt t="123048" x="2863850" y="2076450"/>
          <p14:tracePt t="123064" x="2762250" y="2076450"/>
          <p14:tracePt t="123080" x="2590800" y="2076450"/>
          <p14:tracePt t="123097" x="2533650" y="2070100"/>
          <p14:tracePt t="123113" x="2286000" y="2070100"/>
          <p14:tracePt t="123131" x="2152650" y="2044700"/>
          <p14:tracePt t="123147" x="2057400" y="2038350"/>
          <p14:tracePt t="123163" x="1955800" y="2019300"/>
          <p14:tracePt t="123180" x="1866900" y="2012950"/>
          <p14:tracePt t="123197" x="1758950" y="1987550"/>
          <p14:tracePt t="123214" x="1625600" y="1987550"/>
          <p14:tracePt t="123230" x="1524000" y="1981200"/>
          <p14:tracePt t="123247" x="1409700" y="1981200"/>
          <p14:tracePt t="123263" x="1231900" y="1981200"/>
          <p14:tracePt t="123281" x="1136650" y="1981200"/>
          <p14:tracePt t="123297" x="1047750" y="1981200"/>
          <p14:tracePt t="123314" x="958850" y="1993900"/>
          <p14:tracePt t="123330" x="895350" y="1993900"/>
          <p14:tracePt t="123347" x="825500" y="2012950"/>
          <p14:tracePt t="123364" x="774700" y="2038350"/>
          <p14:tracePt t="123380" x="692150" y="2063750"/>
          <p14:tracePt t="123397" x="622300" y="2095500"/>
          <p14:tracePt t="123414" x="546100" y="2120900"/>
          <p14:tracePt t="123431" x="450850" y="2159000"/>
          <p14:tracePt t="123447" x="381000" y="2203450"/>
          <p14:tracePt t="123447" x="361950" y="2222500"/>
          <p14:tracePt t="123465" x="323850" y="2247900"/>
          <p14:tracePt t="123481" x="279400" y="2273300"/>
          <p14:tracePt t="123498" x="222250" y="2292350"/>
          <p14:tracePt t="123514" x="184150" y="2336800"/>
          <p14:tracePt t="123531" x="184150" y="2374900"/>
          <p14:tracePt t="123547" x="184150" y="2393950"/>
          <p14:tracePt t="123564" x="184150" y="2432050"/>
          <p14:tracePt t="123581" x="177800" y="2476500"/>
          <p14:tracePt t="123597" x="177800" y="2501900"/>
          <p14:tracePt t="123614" x="177800" y="2533650"/>
          <p14:tracePt t="123631" x="177800" y="2571750"/>
          <p14:tracePt t="123648" x="203200" y="2609850"/>
          <p14:tracePt t="123664" x="228600" y="2660650"/>
          <p14:tracePt t="123681" x="330200" y="2781300"/>
          <p14:tracePt t="123698" x="361950" y="2825750"/>
          <p14:tracePt t="123714" x="419100" y="2870200"/>
          <p14:tracePt t="123731" x="444500" y="2889250"/>
          <p14:tracePt t="123748" x="431800" y="2889250"/>
          <p14:tracePt t="123765" x="419100" y="2889250"/>
          <p14:tracePt t="123781" x="444500" y="2908300"/>
          <p14:tracePt t="123798" x="508000" y="2921000"/>
          <p14:tracePt t="123814" x="571500" y="2933700"/>
          <p14:tracePt t="123832" x="635000" y="2933700"/>
          <p14:tracePt t="123848" x="723900" y="2940050"/>
          <p14:tracePt t="123865" x="876300" y="2946400"/>
          <p14:tracePt t="123881" x="996950" y="2946400"/>
          <p14:tracePt t="123898" x="1104900" y="2946400"/>
          <p14:tracePt t="123915" x="1212850" y="2946400"/>
          <p14:tracePt t="123931" x="1295400" y="2940050"/>
          <p14:tracePt t="123948" x="1397000" y="2927350"/>
          <p14:tracePt t="123965" x="1479550" y="2908300"/>
          <p14:tracePt t="123981" x="1549400" y="2889250"/>
          <p14:tracePt t="123998" x="1695450" y="2882900"/>
          <p14:tracePt t="124015" x="1784350" y="2876550"/>
          <p14:tracePt t="124032" x="1885950" y="2876550"/>
          <p14:tracePt t="124048" x="2038350" y="2876550"/>
          <p14:tracePt t="124065" x="2165350" y="2876550"/>
          <p14:tracePt t="124082" x="2286000" y="2870200"/>
          <p14:tracePt t="124098" x="2470150" y="2870200"/>
          <p14:tracePt t="124115" x="2635250" y="2870200"/>
          <p14:tracePt t="124132" x="2806700" y="2870200"/>
          <p14:tracePt t="124149" x="3003550" y="2870200"/>
          <p14:tracePt t="124165" x="3130550" y="2870200"/>
          <p14:tracePt t="124182" x="3276600" y="2857500"/>
          <p14:tracePt t="124198" x="3371850" y="2857500"/>
          <p14:tracePt t="124215" x="3460750" y="2844800"/>
          <p14:tracePt t="124232" x="3581400" y="2813050"/>
          <p14:tracePt t="124249" x="3644900" y="2781300"/>
          <p14:tracePt t="124265" x="3695700" y="2768600"/>
          <p14:tracePt t="124282" x="3733800" y="2755900"/>
          <p14:tracePt t="124299" x="3759200" y="2749550"/>
          <p14:tracePt t="124315" x="3771900" y="2743200"/>
          <p14:tracePt t="124332" x="3790950" y="2717800"/>
          <p14:tracePt t="124349" x="3790950" y="2692400"/>
          <p14:tracePt t="124365" x="3797300" y="2673350"/>
          <p14:tracePt t="124382" x="3797300" y="2654300"/>
          <p14:tracePt t="124399" x="3797300" y="2622550"/>
          <p14:tracePt t="124415" x="3797300" y="2590800"/>
          <p14:tracePt t="124432" x="3790950" y="2565400"/>
          <p14:tracePt t="124449" x="3765550" y="2546350"/>
          <p14:tracePt t="124466" x="3733800" y="2508250"/>
          <p14:tracePt t="124482" x="3695700" y="2482850"/>
          <p14:tracePt t="124499" x="3600450" y="2438400"/>
          <p14:tracePt t="124516" x="3460750" y="2387600"/>
          <p14:tracePt t="124532" x="3302000" y="2330450"/>
          <p14:tracePt t="124549" x="3124200" y="2286000"/>
          <p14:tracePt t="124566" x="2946400" y="2228850"/>
          <p14:tracePt t="124583" x="2800350" y="2171700"/>
          <p14:tracePt t="124599" x="2654300" y="2133600"/>
          <p14:tracePt t="124616" x="2501900" y="2070100"/>
          <p14:tracePt t="124633" x="2381250" y="2044700"/>
          <p14:tracePt t="124649" x="2279650" y="2019300"/>
          <p14:tracePt t="124666" x="2178050" y="2000250"/>
          <p14:tracePt t="124683" x="2108200" y="2000250"/>
          <p14:tracePt t="124699" x="2006600" y="1993900"/>
          <p14:tracePt t="124716" x="1898650" y="1993900"/>
          <p14:tracePt t="124733" x="1727200" y="1993900"/>
          <p14:tracePt t="124749" x="1543050" y="1993900"/>
          <p14:tracePt t="124766" x="1358900" y="1993900"/>
          <p14:tracePt t="124783" x="1187450" y="1993900"/>
          <p14:tracePt t="124799" x="1085850" y="1993900"/>
          <p14:tracePt t="124816" x="914400" y="2006600"/>
          <p14:tracePt t="124833" x="704850" y="2032000"/>
          <p14:tracePt t="124851" x="546100" y="2063750"/>
          <p14:tracePt t="124866" x="412750" y="2108200"/>
          <p14:tracePt t="124883" x="298450" y="2146300"/>
          <p14:tracePt t="124900" x="222250" y="2178050"/>
          <p14:tracePt t="124916" x="152400" y="2190750"/>
          <p14:tracePt t="124933" x="101600" y="2216150"/>
          <p14:tracePt t="124950" x="38100" y="2241550"/>
          <p14:tracePt t="124967" x="12700" y="2266950"/>
          <p14:tracePt t="124983" x="12700" y="2298700"/>
          <p14:tracePt t="125000" x="0" y="2349500"/>
          <p14:tracePt t="125016" x="0" y="2419350"/>
          <p14:tracePt t="125034" x="0" y="2476500"/>
          <p14:tracePt t="125050" x="0" y="2533650"/>
          <p14:tracePt t="125066" x="25400" y="2603500"/>
          <p14:tracePt t="125083" x="76200" y="2673350"/>
          <p14:tracePt t="125100" x="133350" y="2724150"/>
          <p14:tracePt t="125117" x="228600" y="2774950"/>
          <p14:tracePt t="125133" x="336550" y="2819400"/>
          <p14:tracePt t="125150" x="406400" y="2838450"/>
          <p14:tracePt t="125167" x="501650" y="2863850"/>
          <p14:tracePt t="125184" x="647700" y="2914650"/>
          <p14:tracePt t="125200" x="825500" y="2965450"/>
          <p14:tracePt t="125217" x="1022350" y="3035300"/>
          <p14:tracePt t="125234" x="1117600" y="3035300"/>
          <p14:tracePt t="125250" x="1219200" y="3035300"/>
          <p14:tracePt t="125267" x="1327150" y="3035300"/>
          <p14:tracePt t="125284" x="1397000" y="3035300"/>
          <p14:tracePt t="125301" x="1485900" y="3009900"/>
          <p14:tracePt t="125317" x="1574800" y="2990850"/>
          <p14:tracePt t="125333" x="1695450" y="2971800"/>
          <p14:tracePt t="125351" x="1841500" y="2946400"/>
          <p14:tracePt t="125367" x="1955800" y="2914650"/>
          <p14:tracePt t="125384" x="2057400" y="2901950"/>
          <p14:tracePt t="125400" x="2216150" y="2857500"/>
          <p14:tracePt t="125417" x="2330450" y="2832100"/>
          <p14:tracePt t="125434" x="2463800" y="2806700"/>
          <p14:tracePt t="125451" x="2584450" y="2794000"/>
          <p14:tracePt t="125467" x="2698750" y="2774950"/>
          <p14:tracePt t="125484" x="2813050" y="2762250"/>
          <p14:tracePt t="125501" x="2914650" y="2743200"/>
          <p14:tracePt t="125517" x="3022600" y="2730500"/>
          <p14:tracePt t="125534" x="3105150" y="2705100"/>
          <p14:tracePt t="125551" x="3206750" y="2698750"/>
          <p14:tracePt t="125567" x="3308350" y="2667000"/>
          <p14:tracePt t="125584" x="3409950" y="2654300"/>
          <p14:tracePt t="125601" x="3536950" y="2622550"/>
          <p14:tracePt t="125618" x="3575050" y="2609850"/>
          <p14:tracePt t="125634" x="3619500" y="2584450"/>
          <p14:tracePt t="125651" x="3663950" y="2565400"/>
          <p14:tracePt t="125668" x="3676650" y="2546350"/>
          <p14:tracePt t="125684" x="3689350" y="2540000"/>
          <p14:tracePt t="125722" x="3689350" y="2533650"/>
          <p14:tracePt t="125737" x="3689350" y="2527300"/>
          <p14:tracePt t="125754" x="3689350" y="2520950"/>
          <p14:tracePt t="125755" x="3689350" y="2508250"/>
          <p14:tracePt t="125769" x="3683000" y="2476500"/>
          <p14:tracePt t="125785" x="3619500" y="2444750"/>
          <p14:tracePt t="125802" x="3486150" y="2374900"/>
          <p14:tracePt t="125819" x="3295650" y="2305050"/>
          <p14:tracePt t="125835" x="3073400" y="2228850"/>
          <p14:tracePt t="125852" x="2825750" y="2178050"/>
          <p14:tracePt t="125870" x="2603500" y="2127250"/>
          <p14:tracePt t="125885" x="2451100" y="2095500"/>
          <p14:tracePt t="125902" x="2349500" y="2089150"/>
          <p14:tracePt t="125919" x="2260600" y="2076450"/>
          <p14:tracePt t="125936" x="2159000" y="2076450"/>
          <p14:tracePt t="125952" x="2051050" y="2076450"/>
          <p14:tracePt t="125969" x="1898650" y="2076450"/>
          <p14:tracePt t="125986" x="1670050" y="2076450"/>
          <p14:tracePt t="126003" x="1549400" y="2076450"/>
          <p14:tracePt t="126019" x="1409700" y="2076450"/>
          <p14:tracePt t="126036" x="1308100" y="2082800"/>
          <p14:tracePt t="126052" x="1250950" y="2089150"/>
          <p14:tracePt t="126069" x="1219200" y="2101850"/>
          <p14:tracePt t="126086" x="1168400" y="2108200"/>
          <p14:tracePt t="126102" x="1117600" y="2114550"/>
          <p14:tracePt t="126119" x="1035050" y="2133600"/>
          <p14:tracePt t="126137" x="952500" y="2146300"/>
          <p14:tracePt t="126153" x="901700" y="2165350"/>
          <p14:tracePt t="126169" x="749300" y="2190750"/>
          <p14:tracePt t="126186" x="514350" y="2222500"/>
          <p14:tracePt t="126203" x="431800" y="2254250"/>
          <p14:tracePt t="126219" x="342900" y="2292350"/>
          <p14:tracePt t="126236" x="292100" y="2317750"/>
          <p14:tracePt t="126253" x="254000" y="2343150"/>
          <p14:tracePt t="126269" x="241300" y="2387600"/>
          <p14:tracePt t="126286" x="234950" y="2438400"/>
          <p14:tracePt t="126303" x="222250" y="2463800"/>
          <p14:tracePt t="126320" x="222250" y="2508250"/>
          <p14:tracePt t="126336" x="222250" y="2533650"/>
          <p14:tracePt t="126354" x="222250" y="2552700"/>
          <p14:tracePt t="126370" x="222250" y="2559050"/>
          <p14:tracePt t="126386" x="254000" y="2622550"/>
          <p14:tracePt t="126403" x="304800" y="2673350"/>
          <p14:tracePt t="126420" x="444500" y="2774950"/>
          <p14:tracePt t="126436" x="527050" y="2825750"/>
          <p14:tracePt t="126453" x="622300" y="2870200"/>
          <p14:tracePt t="126470" x="749300" y="2908300"/>
          <p14:tracePt t="126486" x="755650" y="2908300"/>
          <p14:tracePt t="126503" x="768350" y="2908300"/>
          <p14:tracePt t="126520" x="812800" y="2908300"/>
          <p14:tracePt t="126537" x="939800" y="2908300"/>
          <p14:tracePt t="126553" x="1085850" y="2908300"/>
          <p14:tracePt t="126570" x="1231900" y="2908300"/>
          <p14:tracePt t="126587" x="1397000" y="2908300"/>
          <p14:tracePt t="126604" x="1530350" y="2901950"/>
          <p14:tracePt t="126620" x="1727200" y="2889250"/>
          <p14:tracePt t="126637" x="1866900" y="2889250"/>
          <p14:tracePt t="126654" x="1981200" y="2857500"/>
          <p14:tracePt t="126670" x="2127250" y="2832100"/>
          <p14:tracePt t="126687" x="2266950" y="2806700"/>
          <p14:tracePt t="126703" x="2393950" y="2781300"/>
          <p14:tracePt t="126720" x="2495550" y="2755900"/>
          <p14:tracePt t="126737" x="2590800" y="2730500"/>
          <p14:tracePt t="126754" x="2667000" y="2711450"/>
          <p14:tracePt t="126770" x="2749550" y="2698750"/>
          <p14:tracePt t="126787" x="2819400" y="2679700"/>
          <p14:tracePt t="126804" x="2927350" y="2660650"/>
          <p14:tracePt t="126820" x="3016250" y="2654300"/>
          <p14:tracePt t="126837" x="3124200" y="2654300"/>
          <p14:tracePt t="126854" x="3206750" y="2654300"/>
          <p14:tracePt t="126871" x="3282950" y="2641600"/>
          <p14:tracePt t="126887" x="3352800" y="2628900"/>
          <p14:tracePt t="126904" x="3403600" y="2622550"/>
          <p14:tracePt t="126921" x="3448050" y="2616200"/>
          <p14:tracePt t="126937" x="3511550" y="2616200"/>
          <p14:tracePt t="126954" x="3562350" y="2616200"/>
          <p14:tracePt t="126971" x="3619500" y="2609850"/>
          <p14:tracePt t="126987" x="3663950" y="2597150"/>
          <p14:tracePt t="127004" x="3702050" y="2584450"/>
          <p14:tracePt t="127021" x="3733800" y="2565400"/>
          <p14:tracePt t="127037" x="3733800" y="2559050"/>
          <p14:tracePt t="127054" x="3740150" y="2552700"/>
          <p14:tracePt t="127124" x="3740150" y="2546350"/>
          <p14:tracePt t="127132" x="3733800" y="2533650"/>
          <p14:tracePt t="127141" x="3702050" y="2520950"/>
          <p14:tracePt t="127141" x="3663950" y="2495550"/>
          <p14:tracePt t="127154" x="3568700" y="2457450"/>
          <p14:tracePt t="127171" x="3435350" y="2413000"/>
          <p14:tracePt t="127188" x="3213100" y="2336800"/>
          <p14:tracePt t="127205" x="3041650" y="2286000"/>
          <p14:tracePt t="127221" x="2876550" y="2228850"/>
          <p14:tracePt t="127238" x="2711450" y="2184400"/>
          <p14:tracePt t="127255" x="2520950" y="2159000"/>
          <p14:tracePt t="127271" x="2362200" y="2139950"/>
          <p14:tracePt t="127288" x="2178050" y="2127250"/>
          <p14:tracePt t="127305" x="2032000" y="2114550"/>
          <p14:tracePt t="127321" x="1866900" y="2089150"/>
          <p14:tracePt t="127338" x="1714500" y="2076450"/>
          <p14:tracePt t="127354" x="1581150" y="2051050"/>
          <p14:tracePt t="127371" x="1428750" y="2038350"/>
          <p14:tracePt t="127388" x="1333500" y="2032000"/>
          <p14:tracePt t="127405" x="1206500" y="2032000"/>
          <p14:tracePt t="127421" x="1066800" y="2032000"/>
          <p14:tracePt t="127438" x="933450" y="2032000"/>
          <p14:tracePt t="127455" x="838200" y="2032000"/>
          <p14:tracePt t="127472" x="793750" y="2032000"/>
          <p14:tracePt t="127488" x="742950" y="2032000"/>
          <p14:tracePt t="127505" x="654050" y="2051050"/>
          <p14:tracePt t="127521" x="609600" y="2063750"/>
          <p14:tracePt t="127538" x="552450" y="2089150"/>
          <p14:tracePt t="127555" x="514350" y="2108200"/>
          <p14:tracePt t="127572" x="425450" y="2171700"/>
          <p14:tracePt t="127589" x="381000" y="2228850"/>
          <p14:tracePt t="127605" x="368300" y="2292350"/>
          <p14:tracePt t="127622" x="330200" y="2425700"/>
          <p14:tracePt t="127638" x="311150" y="2508250"/>
          <p14:tracePt t="127655" x="298450" y="2597150"/>
          <p14:tracePt t="127672" x="298450" y="2647950"/>
          <p14:tracePt t="127689" x="285750" y="2686050"/>
          <p14:tracePt t="127705" x="107950" y="2686050"/>
          <p14:tracePt t="127722" x="0" y="2692400"/>
          <p14:tracePt t="127739" x="31750" y="2724150"/>
          <p14:tracePt t="127755" x="95250" y="2743200"/>
          <p14:tracePt t="127755" x="184150" y="2787650"/>
          <p14:tracePt t="127772" x="349250" y="2844800"/>
          <p14:tracePt t="127789" x="488950" y="2882900"/>
          <p14:tracePt t="127805" x="539750" y="2908300"/>
          <p14:tracePt t="127822" x="552450" y="2908300"/>
          <p14:tracePt t="127839" x="641350" y="2908300"/>
          <p14:tracePt t="127855" x="711200" y="2908300"/>
          <p14:tracePt t="127872" x="819150" y="2908300"/>
          <p14:tracePt t="127889" x="927100" y="2908300"/>
          <p14:tracePt t="127905" x="1066800" y="2908300"/>
          <p14:tracePt t="127923" x="1219200" y="2908300"/>
          <p14:tracePt t="127939" x="1390650" y="2908300"/>
          <p14:tracePt t="127956" x="1651000" y="2908300"/>
          <p14:tracePt t="127973" x="1803400" y="2908300"/>
          <p14:tracePt t="127989" x="1943100" y="2908300"/>
          <p14:tracePt t="128006" x="2070100" y="2901950"/>
          <p14:tracePt t="128022" x="2178050" y="2889250"/>
          <p14:tracePt t="128039" x="2279650" y="2876550"/>
          <p14:tracePt t="128056" x="2368550" y="2876550"/>
          <p14:tracePt t="128073" x="2457450" y="2876550"/>
          <p14:tracePt t="128089" x="2514600" y="2870200"/>
          <p14:tracePt t="128106" x="2603500" y="2857500"/>
          <p14:tracePt t="128122" x="2673350" y="2851150"/>
          <p14:tracePt t="128139" x="2749550" y="2851150"/>
          <p14:tracePt t="128139" x="2774950" y="2844800"/>
          <p14:tracePt t="128157" x="2857500" y="2838450"/>
          <p14:tracePt t="128173" x="2933700" y="2832100"/>
          <p14:tracePt t="128189" x="3035300" y="2832100"/>
          <p14:tracePt t="128206" x="3136900" y="2800350"/>
          <p14:tracePt t="128223" x="3200400" y="2787650"/>
          <p14:tracePt t="128239" x="3282950" y="2774950"/>
          <p14:tracePt t="128256" x="3333750" y="2755900"/>
          <p14:tracePt t="128273" x="3384550" y="2743200"/>
          <p14:tracePt t="128289" x="3422650" y="2730500"/>
          <p14:tracePt t="128306" x="3454400" y="2724150"/>
          <p14:tracePt t="128323" x="3492500" y="2717800"/>
          <p14:tracePt t="128340" x="3543300" y="2705100"/>
          <p14:tracePt t="128356" x="3575050" y="2692400"/>
          <p14:tracePt t="128373" x="3594100" y="2679700"/>
          <p14:tracePt t="128390" x="3613150" y="2679700"/>
          <p14:tracePt t="128406" x="3625850" y="2667000"/>
          <p14:tracePt t="128423" x="3632200" y="2660650"/>
          <p14:tracePt t="128440" x="3638550" y="2647950"/>
          <p14:tracePt t="128456" x="3651250" y="2628900"/>
          <p14:tracePt t="128473" x="3657600" y="2603500"/>
          <p14:tracePt t="128490" x="3657600" y="2565400"/>
          <p14:tracePt t="128506" x="3657600" y="2540000"/>
          <p14:tracePt t="128523" x="3657600" y="2520950"/>
          <p14:tracePt t="128540" x="3657600" y="2495550"/>
          <p14:tracePt t="128668" x="3657600" y="2489200"/>
          <p14:tracePt t="128672" x="3657600" y="2482850"/>
          <p14:tracePt t="128683" x="3657600" y="2476500"/>
          <p14:tracePt t="128690" x="3657600" y="2470150"/>
          <p14:tracePt t="128804" x="3657600" y="2463800"/>
          <p14:tracePt t="128812" x="3670300" y="2457450"/>
          <p14:tracePt t="128823" x="3676650" y="2457450"/>
          <p14:tracePt t="128824" x="3702050" y="2457450"/>
          <p14:tracePt t="128840" x="3721100" y="2451100"/>
          <p14:tracePt t="128857" x="3740150" y="2451100"/>
          <p14:tracePt t="128874" x="3746500" y="2444750"/>
          <p14:tracePt t="128890" x="3752850" y="2438400"/>
          <p14:tracePt t="129051" x="0" y="0"/>
        </p14:tracePtLst>
        <p14:tracePtLst>
          <p14:tracePt t="134235" x="6324600" y="1428750"/>
          <p14:tracePt t="134387" x="6318250" y="1422400"/>
          <p14:tracePt t="134517" x="6318250" y="1416050"/>
          <p14:tracePt t="134541" x="6311900" y="1416050"/>
          <p14:tracePt t="134557" x="6305550" y="1416050"/>
          <p14:tracePt t="134565" x="6292850" y="1416050"/>
          <p14:tracePt t="134583" x="6280150" y="1416050"/>
          <p14:tracePt t="134584" x="6267450" y="1416050"/>
          <p14:tracePt t="134600" x="6261100" y="1416050"/>
          <p14:tracePt t="134616" x="6248400" y="1422400"/>
          <p14:tracePt t="134633" x="6248400" y="1428750"/>
          <p14:tracePt t="134650" x="6235700" y="1435100"/>
          <p14:tracePt t="134667" x="6229350" y="1447800"/>
          <p14:tracePt t="134683" x="6216650" y="1454150"/>
          <p14:tracePt t="134700" x="6216650" y="1460500"/>
          <p14:tracePt t="134700" x="6210300" y="1466850"/>
          <p14:tracePt t="134741" x="6203950" y="1473200"/>
          <p14:tracePt t="134773" x="6203950" y="1479550"/>
          <p14:tracePt t="134797" x="6203950" y="1485900"/>
          <p14:tracePt t="134805" x="6203950" y="1498600"/>
          <p14:tracePt t="134821" x="6216650" y="1511300"/>
          <p14:tracePt t="134838" x="6210300" y="1517650"/>
          <p14:tracePt t="134869" x="6216650" y="1517650"/>
          <p14:tracePt t="134877" x="6229350" y="1517650"/>
          <p14:tracePt t="134885" x="6235700" y="1524000"/>
          <p14:tracePt t="134886" x="6242050" y="1524000"/>
          <p14:tracePt t="134900" x="6254750" y="1524000"/>
          <p14:tracePt t="134918" x="6261100" y="1524000"/>
          <p14:tracePt t="134934" x="6267450" y="1524000"/>
          <p14:tracePt t="134950" x="6267450" y="1504950"/>
          <p14:tracePt t="134967" x="6267450" y="1460500"/>
          <p14:tracePt t="134984" x="6248400" y="1428750"/>
          <p14:tracePt t="135001" x="6248400" y="1384300"/>
          <p14:tracePt t="135017" x="6248400" y="1333500"/>
          <p14:tracePt t="135034" x="6242050" y="1308100"/>
          <p14:tracePt t="135050" x="6242050" y="1295400"/>
          <p14:tracePt t="135117" x="6235700" y="1289050"/>
          <p14:tracePt t="135127" x="6223000" y="1289050"/>
          <p14:tracePt t="135141" x="6210300" y="1289050"/>
          <p14:tracePt t="135143" x="6203950" y="1289050"/>
          <p14:tracePt t="135151" x="6203950" y="1301750"/>
          <p14:tracePt t="135167" x="6197600" y="1339850"/>
          <p14:tracePt t="135184" x="6197600" y="1409700"/>
          <p14:tracePt t="135201" x="6210300" y="1460500"/>
          <p14:tracePt t="135217" x="6235700" y="1504950"/>
          <p14:tracePt t="135234" x="6242050" y="1530350"/>
          <p14:tracePt t="135251" x="6242050" y="1555750"/>
          <p14:tracePt t="135268" x="6242050" y="1574800"/>
          <p14:tracePt t="135284" x="6248400" y="1587500"/>
          <p14:tracePt t="135333" x="6254750" y="1587500"/>
          <p14:tracePt t="135349" x="6261100" y="1587500"/>
          <p14:tracePt t="135354" x="6267450" y="1587500"/>
          <p14:tracePt t="135368" x="6273800" y="1587500"/>
          <p14:tracePt t="135405" x="6280150" y="1587500"/>
          <p14:tracePt t="135429" x="6299200" y="1587500"/>
          <p14:tracePt t="135445" x="6311900" y="1587500"/>
          <p14:tracePt t="135451" x="6311900" y="1549400"/>
          <p14:tracePt t="135469" x="6318250" y="1517650"/>
          <p14:tracePt t="135470" x="6324600" y="1454150"/>
          <p14:tracePt t="135485" x="6324600" y="1416050"/>
          <p14:tracePt t="135502" x="6324600" y="1377950"/>
          <p14:tracePt t="135518" x="6324600" y="1365250"/>
          <p14:tracePt t="135629" x="6324600" y="1358900"/>
          <p14:tracePt t="135637" x="6318250" y="1358900"/>
          <p14:tracePt t="135653" x="6311900" y="1365250"/>
          <p14:tracePt t="135661" x="6305550" y="1384300"/>
          <p14:tracePt t="135669" x="6292850" y="1397000"/>
          <p14:tracePt t="135670" x="6286500" y="1416050"/>
          <p14:tracePt t="135685" x="6273800" y="1454150"/>
          <p14:tracePt t="135701" x="6267450" y="1504950"/>
          <p14:tracePt t="135718" x="6267450" y="1530350"/>
          <p14:tracePt t="135735" x="6261100" y="1562100"/>
          <p14:tracePt t="135752" x="6261100" y="1587500"/>
          <p14:tracePt t="135768" x="6235700" y="1600200"/>
          <p14:tracePt t="135785" x="6235700" y="1606550"/>
          <p14:tracePt t="135861" x="6235700" y="1612900"/>
          <p14:tracePt t="135861" x="6242050" y="1619250"/>
          <p14:tracePt t="135878" x="6254750" y="1625600"/>
          <p14:tracePt t="135878" x="6267450" y="1625600"/>
          <p14:tracePt t="135885" x="6299200" y="1631950"/>
          <p14:tracePt t="135902" x="6330950" y="1631950"/>
          <p14:tracePt t="135918" x="6369050" y="1631950"/>
          <p14:tracePt t="135936" x="6419850" y="1631950"/>
          <p14:tracePt t="135952" x="6470650" y="1612900"/>
          <p14:tracePt t="135969" x="6502400" y="1574800"/>
          <p14:tracePt t="135985" x="6521450" y="1549400"/>
          <p14:tracePt t="136002" x="6534150" y="1511300"/>
          <p14:tracePt t="136019" x="6553200" y="1498600"/>
          <p14:tracePt t="136053" x="6553200" y="1492250"/>
          <p14:tracePt t="136054" x="6559550" y="1479550"/>
          <p14:tracePt t="136116" x="6559550" y="1466850"/>
          <p14:tracePt t="136133" x="6553200" y="1460500"/>
          <p14:tracePt t="136137" x="6546850" y="1454150"/>
          <p14:tracePt t="136152" x="6527800" y="1454150"/>
          <p14:tracePt t="136169" x="6483350" y="1447800"/>
          <p14:tracePt t="136186" x="6445250" y="1447800"/>
          <p14:tracePt t="136203" x="6407150" y="1447800"/>
          <p14:tracePt t="136219" x="6362700" y="1447800"/>
          <p14:tracePt t="136236" x="6330950" y="1447800"/>
          <p14:tracePt t="136253" x="6299200" y="1460500"/>
          <p14:tracePt t="136269" x="6292850" y="1473200"/>
          <p14:tracePt t="136287" x="6280150" y="1479550"/>
          <p14:tracePt t="136302" x="6267450" y="1492250"/>
          <p14:tracePt t="136319" x="6261100" y="1504950"/>
          <p14:tracePt t="136336" x="6242050" y="1517650"/>
          <p14:tracePt t="136353" x="6242050" y="1536700"/>
          <p14:tracePt t="136369" x="6203950" y="1549400"/>
          <p14:tracePt t="136386" x="6197600" y="1549400"/>
          <p14:tracePt t="136403" x="6191250" y="1562100"/>
          <p14:tracePt t="136419" x="6191250" y="1574800"/>
          <p14:tracePt t="136436" x="6229350" y="1581150"/>
          <p14:tracePt t="136453" x="6273800" y="1587500"/>
          <p14:tracePt t="136469" x="6318250" y="1587500"/>
          <p14:tracePt t="136486" x="6337300" y="1587500"/>
          <p14:tracePt t="136503" x="6375400" y="1574800"/>
          <p14:tracePt t="136520" x="6419850" y="1536700"/>
          <p14:tracePt t="136536" x="6445250" y="1498600"/>
          <p14:tracePt t="136553" x="6464300" y="1454150"/>
          <p14:tracePt t="136570" x="6477000" y="1422400"/>
          <p14:tracePt t="136586" x="6483350" y="1397000"/>
          <p14:tracePt t="136603" x="6502400" y="1358900"/>
          <p14:tracePt t="136620" x="6508750" y="1346200"/>
          <p14:tracePt t="136741" x="6483350" y="1346200"/>
          <p14:tracePt t="136749" x="6470650" y="1358900"/>
          <p14:tracePt t="136757" x="6445250" y="1371600"/>
          <p14:tracePt t="136765" x="6426200" y="1390650"/>
          <p14:tracePt t="136765" x="6407150" y="1409700"/>
          <p14:tracePt t="136773" x="6394450" y="1416050"/>
          <p14:tracePt t="136787" x="6375400" y="1447800"/>
          <p14:tracePt t="136803" x="6362700" y="1492250"/>
          <p14:tracePt t="136820" x="6362700" y="1504950"/>
          <p14:tracePt t="136837" x="6362700" y="1536700"/>
          <p14:tracePt t="136886" x="6362700" y="1543050"/>
          <p14:tracePt t="136901" x="6362700" y="1555750"/>
          <p14:tracePt t="136902" x="6369050" y="1555750"/>
          <p14:tracePt t="136916" x="6375400" y="1555750"/>
          <p14:tracePt t="136922" x="6400800" y="1562100"/>
          <p14:tracePt t="136937" x="6438900" y="1562100"/>
          <p14:tracePt t="136954" x="6464300" y="1562100"/>
          <p14:tracePt t="136970" x="6483350" y="1562100"/>
          <p14:tracePt t="136987" x="6508750" y="1549400"/>
          <p14:tracePt t="137003" x="6527800" y="1511300"/>
          <p14:tracePt t="137021" x="6527800" y="1479550"/>
          <p14:tracePt t="137037" x="6527800" y="1428750"/>
          <p14:tracePt t="137054" x="6527800" y="1409700"/>
          <p14:tracePt t="137071" x="6527800" y="1377950"/>
          <p14:tracePt t="137125" x="6527800" y="1365250"/>
          <p14:tracePt t="137157" x="6527800" y="1358900"/>
          <p14:tracePt t="137173" x="6515100" y="1358900"/>
          <p14:tracePt t="137182" x="6508750" y="1358900"/>
          <p14:tracePt t="137189" x="6451600" y="1384300"/>
          <p14:tracePt t="137205" x="6451600" y="1390650"/>
          <p14:tracePt t="137205" x="6419850" y="1416050"/>
          <p14:tracePt t="137222" x="6394450" y="1460500"/>
          <p14:tracePt t="137238" x="6388100" y="1498600"/>
          <p14:tracePt t="137254" x="6388100" y="1530350"/>
          <p14:tracePt t="137271" x="6388100" y="1562100"/>
          <p14:tracePt t="137288" x="6388100" y="1568450"/>
          <p14:tracePt t="137304" x="6388100" y="1574800"/>
          <p14:tracePt t="137321" x="6388100" y="1587500"/>
          <p14:tracePt t="137337" x="6394450" y="1587500"/>
          <p14:tracePt t="137354" x="6400800" y="1587500"/>
          <p14:tracePt t="137371" x="6407150" y="1587500"/>
          <p14:tracePt t="137387" x="6432550" y="1587500"/>
          <p14:tracePt t="137404" x="6489700" y="1524000"/>
          <p14:tracePt t="137421" x="6515100" y="1492250"/>
          <p14:tracePt t="137438" x="6527800" y="1428750"/>
          <p14:tracePt t="137454" x="6546850" y="1377950"/>
          <p14:tracePt t="137471" x="6553200" y="1352550"/>
          <p14:tracePt t="137488" x="6553200" y="1333500"/>
          <p14:tracePt t="137564" x="6540500" y="1346200"/>
          <p14:tracePt t="137581" x="6521450" y="1358900"/>
          <p14:tracePt t="137581" x="6508750" y="1377950"/>
          <p14:tracePt t="137589" x="6496050" y="1397000"/>
          <p14:tracePt t="137604" x="6489700" y="1416050"/>
          <p14:tracePt t="137605" x="6470650" y="1454150"/>
          <p14:tracePt t="137622" x="6464300" y="1492250"/>
          <p14:tracePt t="137638" x="6457950" y="1524000"/>
          <p14:tracePt t="137806" x="6457950" y="1517650"/>
          <p14:tracePt t="137813" x="6457950" y="1511300"/>
          <p14:tracePt t="137827" x="6451600" y="1511300"/>
          <p14:tracePt t="137925" x="6451600" y="1517650"/>
          <p14:tracePt t="137949" x="6457950" y="1524000"/>
          <p14:tracePt t="138029" x="6464300" y="1530350"/>
          <p14:tracePt t="138981" x="6457950" y="1530350"/>
          <p14:tracePt t="139412" x="6457950" y="1524000"/>
          <p14:tracePt t="139420" x="6457950" y="1517650"/>
          <p14:tracePt t="139444" x="6457950" y="1511300"/>
          <p14:tracePt t="139466" x="6457950" y="1504950"/>
          <p14:tracePt t="139467" x="6457950" y="1498600"/>
          <p14:tracePt t="139541" x="6457950" y="1485900"/>
          <p14:tracePt t="139564" x="6457950" y="1479550"/>
          <p14:tracePt t="139624" x="6457950" y="1473200"/>
          <p14:tracePt t="139780" x="6457950" y="1454150"/>
          <p14:tracePt t="139796" x="6457950" y="1447800"/>
          <p14:tracePt t="139813" x="6457950" y="1441450"/>
          <p14:tracePt t="139861" x="6457950" y="1428750"/>
          <p14:tracePt t="139981" x="6457950" y="1422400"/>
          <p14:tracePt t="141493" x="6457950" y="1435100"/>
          <p14:tracePt t="141509" x="6457950" y="1441450"/>
          <p14:tracePt t="141510" x="6457950" y="1447800"/>
          <p14:tracePt t="141521" x="6457950" y="1460500"/>
          <p14:tracePt t="141548" x="6457950" y="1473200"/>
          <p14:tracePt t="141562" x="6457950" y="1479550"/>
          <p14:tracePt t="141581" x="6457950" y="1485900"/>
          <p14:tracePt t="141598" x="6464300" y="1485900"/>
          <p14:tracePt t="141662" x="6470650" y="1492250"/>
          <p14:tracePt t="141669" x="6470650" y="1498600"/>
          <p14:tracePt t="143598" x="6477000" y="1498600"/>
          <p14:tracePt t="143662" x="6483350" y="1498600"/>
          <p14:tracePt t="143670" x="6489700" y="1498600"/>
          <p14:tracePt t="143686" x="6496050" y="1498600"/>
          <p14:tracePt t="144094" x="6508750" y="1498600"/>
          <p14:tracePt t="144118" x="6515100" y="1498600"/>
          <p14:tracePt t="144127" x="6527800" y="1498600"/>
          <p14:tracePt t="144190" x="6534150" y="1498600"/>
          <p14:tracePt t="144214" x="6540500" y="1498600"/>
          <p14:tracePt t="144934" x="6546850" y="1492250"/>
          <p14:tracePt t="144951" x="6553200" y="1485900"/>
          <p14:tracePt t="144990" x="6565900" y="1485900"/>
          <p14:tracePt t="145015" x="6572250" y="1485900"/>
          <p14:tracePt t="145022" x="6572250" y="1479550"/>
          <p14:tracePt t="145035" x="6578600" y="1473200"/>
          <p14:tracePt t="145036" x="6584950" y="1473200"/>
          <p14:tracePt t="145094" x="6597650" y="1466850"/>
          <p14:tracePt t="145222" x="6604000" y="1466850"/>
          <p14:tracePt t="145278" x="6616700" y="1466850"/>
          <p14:tracePt t="145318" x="6629400" y="1466850"/>
          <p14:tracePt t="145510" x="6597650" y="1466850"/>
          <p14:tracePt t="145518" x="6584950" y="1466850"/>
          <p14:tracePt t="145519" x="6572250" y="1466850"/>
          <p14:tracePt t="145542" x="6565900" y="1466850"/>
          <p14:tracePt t="145552" x="6521450" y="1466850"/>
          <p14:tracePt t="145553" x="6496050" y="1466850"/>
          <p14:tracePt t="145569" x="6477000" y="1473200"/>
          <p14:tracePt t="145606" x="6470650" y="1473200"/>
          <p14:tracePt t="145695" x="6483350" y="1473200"/>
          <p14:tracePt t="145702" x="6489700" y="1473200"/>
          <p14:tracePt t="145726" x="6508750" y="1473200"/>
          <p14:tracePt t="145734" x="6553200" y="1473200"/>
          <p14:tracePt t="145745" x="6572250" y="1473200"/>
          <p14:tracePt t="145750" x="6584950" y="1473200"/>
          <p14:tracePt t="145752" x="6616700" y="1473200"/>
          <p14:tracePt t="145815" x="6623050" y="1473200"/>
          <p14:tracePt t="145823" x="6629400" y="1473200"/>
          <p14:tracePt t="145830" x="6642100" y="1473200"/>
          <p14:tracePt t="145838" x="6661150" y="1473200"/>
          <p14:tracePt t="145852" x="6699250" y="1473200"/>
          <p14:tracePt t="145869" x="6724650" y="1473200"/>
          <p14:tracePt t="145886" x="6769100" y="1473200"/>
          <p14:tracePt t="145903" x="6775450" y="1473200"/>
          <p14:tracePt t="146014" x="6762750" y="1479550"/>
          <p14:tracePt t="146020" x="6737350" y="1479550"/>
          <p14:tracePt t="146029" x="6718300" y="1485900"/>
          <p14:tracePt t="146036" x="6642100" y="1492250"/>
          <p14:tracePt t="146053" x="6540500" y="1492250"/>
          <p14:tracePt t="146069" x="6400800" y="1517650"/>
          <p14:tracePt t="146086" x="6318250" y="1524000"/>
          <p14:tracePt t="146103" x="6299200" y="1536700"/>
          <p14:tracePt t="146223" x="6305550" y="1536700"/>
          <p14:tracePt t="146231" x="6311900" y="1530350"/>
          <p14:tracePt t="146246" x="6318250" y="1524000"/>
          <p14:tracePt t="146254" x="6337300" y="1524000"/>
          <p14:tracePt t="146262" x="6362700" y="1524000"/>
          <p14:tracePt t="146270" x="6426200" y="1511300"/>
          <p14:tracePt t="146287" x="6457950" y="1498600"/>
          <p14:tracePt t="146303" x="6527800" y="1498600"/>
          <p14:tracePt t="146320" x="6572250" y="1492250"/>
          <p14:tracePt t="146337" x="6616700" y="1492250"/>
          <p14:tracePt t="146353" x="6642100" y="1492250"/>
          <p14:tracePt t="146370" x="6648450" y="1492250"/>
          <p14:tracePt t="146615" x="6635750" y="1492250"/>
          <p14:tracePt t="146631" x="6623050" y="1492250"/>
          <p14:tracePt t="146639" x="6572250" y="1492250"/>
          <p14:tracePt t="146640" x="6521450" y="1492250"/>
          <p14:tracePt t="146654" x="6432550" y="1492250"/>
          <p14:tracePt t="146671" x="6311900" y="1492250"/>
          <p14:tracePt t="146687" x="6261100" y="1492250"/>
          <p14:tracePt t="146704" x="6229350" y="1492250"/>
          <p14:tracePt t="146721" x="6203950" y="1492250"/>
          <p14:tracePt t="146737" x="6115050" y="1492250"/>
          <p14:tracePt t="146754" x="6013450" y="1492250"/>
          <p14:tracePt t="146771" x="5937250" y="1492250"/>
          <p14:tracePt t="146788" x="5867400" y="1492250"/>
          <p14:tracePt t="146804" x="5835650" y="1492250"/>
          <p14:tracePt t="146821" x="5822950" y="1492250"/>
          <p14:tracePt t="146838" x="5803900" y="1492250"/>
          <p14:tracePt t="146854" x="5772150" y="1492250"/>
          <p14:tracePt t="146871" x="5734050" y="1492250"/>
          <p14:tracePt t="146888" x="5708650" y="1492250"/>
          <p14:tracePt t="146904" x="5676900" y="1492250"/>
          <p14:tracePt t="146921" x="5657850" y="1498600"/>
          <p14:tracePt t="146938" x="5619750" y="1504950"/>
          <p14:tracePt t="146954" x="5607050" y="1511300"/>
          <p14:tracePt t="146971" x="5588000" y="1517650"/>
          <p14:tracePt t="146988" x="5549900" y="1517650"/>
          <p14:tracePt t="147004" x="5511800" y="1517650"/>
          <p14:tracePt t="147021" x="5492750" y="1517650"/>
          <p14:tracePt t="147038" x="5454650" y="1517650"/>
          <p14:tracePt t="147054" x="5441950" y="1517650"/>
          <p14:tracePt t="147262" x="5454650" y="1517650"/>
          <p14:tracePt t="147271" x="5505450" y="1517650"/>
          <p14:tracePt t="147281" x="5549900" y="1517650"/>
          <p14:tracePt t="147288" x="5600700" y="1517650"/>
          <p14:tracePt t="147305" x="5645150" y="1517650"/>
          <p14:tracePt t="147321" x="5708650" y="1517650"/>
          <p14:tracePt t="147338" x="5753100" y="1517650"/>
          <p14:tracePt t="147355" x="5772150" y="1517650"/>
          <p14:tracePt t="147372" x="5778500" y="1517650"/>
          <p14:tracePt t="147582" x="5784850" y="1524000"/>
          <p14:tracePt t="147607" x="5765800" y="1536700"/>
          <p14:tracePt t="147616" x="5721350" y="1543050"/>
          <p14:tracePt t="147621" x="5626100" y="1581150"/>
          <p14:tracePt t="147639" x="5568950" y="1587500"/>
          <p14:tracePt t="147640" x="5448300" y="1606550"/>
          <p14:tracePt t="147656" x="5022850" y="1670050"/>
          <p14:tracePt t="147673" x="4375150" y="1701800"/>
          <p14:tracePt t="147689" x="3549650" y="1746250"/>
          <p14:tracePt t="147706" x="3194050" y="1847850"/>
          <p14:tracePt t="147722" x="2914650" y="1981200"/>
          <p14:tracePt t="147739" x="2819400" y="2032000"/>
          <p14:tracePt t="147756" x="2711450" y="2063750"/>
          <p14:tracePt t="147772" x="2622550" y="2063750"/>
          <p14:tracePt t="147789" x="2609850" y="2063750"/>
          <p14:tracePt t="147863" x="2603500" y="2063750"/>
          <p14:tracePt t="147869" x="2578100" y="2063750"/>
          <p14:tracePt t="147878" x="2533650" y="2063750"/>
          <p14:tracePt t="147886" x="2482850" y="2063750"/>
          <p14:tracePt t="147890" x="2432050" y="2063750"/>
          <p14:tracePt t="147906" x="2425700" y="2082800"/>
          <p14:tracePt t="147923" x="2451100" y="2101850"/>
          <p14:tracePt t="147939" x="2470150" y="2114550"/>
          <p14:tracePt t="147956" x="2495550" y="2114550"/>
          <p14:tracePt t="147973" x="2508250" y="2114550"/>
          <p14:tracePt t="148054" x="2489200" y="2114550"/>
          <p14:tracePt t="148062" x="2451100" y="2114550"/>
          <p14:tracePt t="148072" x="2381250" y="2114550"/>
          <p14:tracePt t="148073" x="2254250" y="2127250"/>
          <p14:tracePt t="148089" x="2095500" y="2133600"/>
          <p14:tracePt t="148106" x="1924050" y="2152650"/>
          <p14:tracePt t="148123" x="1752600" y="2152650"/>
          <p14:tracePt t="148140" x="1549400" y="2152650"/>
          <p14:tracePt t="148156" x="1371600" y="2152650"/>
          <p14:tracePt t="148173" x="1282700" y="2152650"/>
          <p14:tracePt t="148190" x="1206500" y="2152650"/>
          <p14:tracePt t="148206" x="1130300" y="2165350"/>
          <p14:tracePt t="148224" x="1047750" y="2197100"/>
          <p14:tracePt t="148240" x="984250" y="2222500"/>
          <p14:tracePt t="148257" x="914400" y="2235200"/>
          <p14:tracePt t="148273" x="863600" y="2247900"/>
          <p14:tracePt t="148290" x="787400" y="2254250"/>
          <p14:tracePt t="148307" x="742950" y="2266950"/>
          <p14:tracePt t="148323" x="622300" y="2279650"/>
          <p14:tracePt t="148340" x="514350" y="2330450"/>
          <p14:tracePt t="148357" x="463550" y="2374900"/>
          <p14:tracePt t="148373" x="444500" y="2400300"/>
          <p14:tracePt t="148390" x="425450" y="2463800"/>
          <p14:tracePt t="148408" x="412750" y="2501900"/>
          <p14:tracePt t="148423" x="406400" y="2527300"/>
          <p14:tracePt t="148440" x="393700" y="2540000"/>
          <p14:tracePt t="148457" x="387350" y="2559050"/>
          <p14:tracePt t="148518" x="387350" y="2565400"/>
          <p14:tracePt t="148526" x="387350" y="2571750"/>
          <p14:tracePt t="148540" x="387350" y="2578100"/>
          <p14:tracePt t="148541" x="387350" y="2597150"/>
          <p14:tracePt t="148557" x="419100" y="2622550"/>
          <p14:tracePt t="148573" x="431800" y="2635250"/>
          <p14:tracePt t="148590" x="457200" y="2654300"/>
          <p14:tracePt t="148607" x="527050" y="2698750"/>
          <p14:tracePt t="148624" x="577850" y="2730500"/>
          <p14:tracePt t="148640" x="641350" y="2762250"/>
          <p14:tracePt t="148657" x="730250" y="2794000"/>
          <p14:tracePt t="148675" x="793750" y="2806700"/>
          <p14:tracePt t="148690" x="825500" y="2832100"/>
          <p14:tracePt t="148708" x="882650" y="2851150"/>
          <p14:tracePt t="148724" x="889000" y="2857500"/>
          <p14:tracePt t="148759" x="920750" y="2857500"/>
          <p14:tracePt t="148760" x="952500" y="2857500"/>
          <p14:tracePt t="148774" x="1117600" y="2857500"/>
          <p14:tracePt t="148791" x="1289050" y="2857500"/>
          <p14:tracePt t="148807" x="1473200" y="2857500"/>
          <p14:tracePt t="148824" x="1657350" y="2857500"/>
          <p14:tracePt t="148841" x="1866900" y="2857500"/>
          <p14:tracePt t="148857" x="2032000" y="2857500"/>
          <p14:tracePt t="148874" x="2159000" y="2819400"/>
          <p14:tracePt t="148891" x="2266950" y="2813050"/>
          <p14:tracePt t="148907" x="2368550" y="2787650"/>
          <p14:tracePt t="148924" x="2501900" y="2774950"/>
          <p14:tracePt t="148941" x="2647950" y="2736850"/>
          <p14:tracePt t="148957" x="2825750" y="2711450"/>
          <p14:tracePt t="148974" x="2927350" y="2692400"/>
          <p14:tracePt t="148991" x="2990850" y="2692400"/>
          <p14:tracePt t="149008" x="3086100" y="2679700"/>
          <p14:tracePt t="149024" x="3175000" y="2673350"/>
          <p14:tracePt t="149041" x="3257550" y="2654300"/>
          <p14:tracePt t="149058" x="3352800" y="2622550"/>
          <p14:tracePt t="149074" x="3416300" y="2590800"/>
          <p14:tracePt t="149091" x="3460750" y="2565400"/>
          <p14:tracePt t="149108" x="3505200" y="2552700"/>
          <p14:tracePt t="149125" x="3536950" y="2540000"/>
          <p14:tracePt t="149141" x="3556000" y="2520950"/>
          <p14:tracePt t="149175" x="3562350" y="2514600"/>
          <p14:tracePt t="149176" x="3562350" y="2495550"/>
          <p14:tracePt t="149191" x="3562350" y="2476500"/>
          <p14:tracePt t="149208" x="3581400" y="2463800"/>
          <p14:tracePt t="149225" x="3594100" y="2457450"/>
          <p14:tracePt t="149242" x="3594100" y="2432050"/>
          <p14:tracePt t="149258" x="3587750" y="2393950"/>
          <p14:tracePt t="149275" x="3581400" y="2336800"/>
          <p14:tracePt t="149291" x="3562350" y="2305050"/>
          <p14:tracePt t="149308" x="3517900" y="2247900"/>
          <p14:tracePt t="149325" x="3441700" y="2209800"/>
          <p14:tracePt t="149342" x="3359150" y="2184400"/>
          <p14:tracePt t="149358" x="3162300" y="2108200"/>
          <p14:tracePt t="149375" x="3175000" y="2108200"/>
          <p14:tracePt t="149392" x="3314700" y="2108200"/>
          <p14:tracePt t="149408" x="3340100" y="2108200"/>
          <p14:tracePt t="149455" x="3340100" y="2095500"/>
          <p14:tracePt t="149467" x="3302000" y="2095500"/>
          <p14:tracePt t="149475" x="3257550" y="2095500"/>
          <p14:tracePt t="149476" x="3143250" y="2095500"/>
          <p14:tracePt t="149492" x="3016250" y="2095500"/>
          <p14:tracePt t="149508" x="2851150" y="2095500"/>
          <p14:tracePt t="149525" x="2667000" y="2095500"/>
          <p14:tracePt t="149542" x="2476500" y="2114550"/>
          <p14:tracePt t="149558" x="2171700" y="2152650"/>
          <p14:tracePt t="149575" x="2025650" y="2178050"/>
          <p14:tracePt t="149592" x="1873250" y="2184400"/>
          <p14:tracePt t="149609" x="1708150" y="2203450"/>
          <p14:tracePt t="149625" x="1562100" y="2235200"/>
          <p14:tracePt t="149642" x="1377950" y="2298700"/>
          <p14:tracePt t="149659" x="1193800" y="2406650"/>
          <p14:tracePt t="149676" x="1035050" y="2495550"/>
          <p14:tracePt t="149693" x="895350" y="2571750"/>
          <p14:tracePt t="149709" x="730250" y="2647950"/>
          <p14:tracePt t="149727" x="711200" y="2654300"/>
          <p14:tracePt t="149742" x="704850" y="2667000"/>
          <p14:tracePt t="149760" x="692150" y="2673350"/>
          <p14:tracePt t="149799" x="679450" y="2679700"/>
          <p14:tracePt t="149807" x="660400" y="2679700"/>
          <p14:tracePt t="149815" x="647700" y="2692400"/>
          <p14:tracePt t="149826" x="635000" y="2711450"/>
          <p14:tracePt t="149870" x="635000" y="2724150"/>
          <p14:tracePt t="149884" x="635000" y="2736850"/>
          <p14:tracePt t="149885" x="647700" y="2755900"/>
          <p14:tracePt t="149892" x="711200" y="2781300"/>
          <p14:tracePt t="149909" x="717550" y="2787650"/>
          <p14:tracePt t="149951" x="762000" y="2794000"/>
          <p14:tracePt t="149959" x="901700" y="2794000"/>
          <p14:tracePt t="149976" x="996950" y="2794000"/>
          <p14:tracePt t="149977" x="1130300" y="2794000"/>
          <p14:tracePt t="149993" x="1238250" y="2794000"/>
          <p14:tracePt t="150009" x="1314450" y="2794000"/>
          <p14:tracePt t="150026" x="1447800" y="2794000"/>
          <p14:tracePt t="150042" x="1625600" y="2794000"/>
          <p14:tracePt t="150059" x="1727200" y="2794000"/>
          <p14:tracePt t="150076" x="1758950" y="2794000"/>
          <p14:tracePt t="150093" x="1771650" y="2794000"/>
          <p14:tracePt t="150109" x="1778000" y="2794000"/>
          <p14:tracePt t="150126" x="1816100" y="2794000"/>
          <p14:tracePt t="150143" x="1828800" y="2794000"/>
          <p14:tracePt t="150159" x="1835150" y="2794000"/>
          <p14:tracePt t="150177" x="1854200" y="2794000"/>
          <p14:tracePt t="150193" x="1860550" y="2794000"/>
          <p14:tracePt t="150210" x="1898650" y="2794000"/>
          <p14:tracePt t="150226" x="1930400" y="2794000"/>
          <p14:tracePt t="150243" x="1968500" y="2794000"/>
          <p14:tracePt t="150260" x="2000250" y="2794000"/>
          <p14:tracePt t="150276" x="2019300" y="2794000"/>
          <p14:tracePt t="150293" x="2076450" y="2794000"/>
          <p14:tracePt t="150310" x="2216150" y="2794000"/>
          <p14:tracePt t="150326" x="2501900" y="2787650"/>
          <p14:tracePt t="150343" x="2673350" y="2762250"/>
          <p14:tracePt t="150360" x="2857500" y="2736850"/>
          <p14:tracePt t="150376" x="3035300" y="2730500"/>
          <p14:tracePt t="150393" x="3238500" y="2698750"/>
          <p14:tracePt t="150410" x="3441700" y="2635250"/>
          <p14:tracePt t="150427" x="3689350" y="2578100"/>
          <p14:tracePt t="150443" x="3848100" y="2533650"/>
          <p14:tracePt t="150460" x="4013200" y="2495550"/>
          <p14:tracePt t="150477" x="4114800" y="2470150"/>
          <p14:tracePt t="150494" x="4191000" y="2444750"/>
          <p14:tracePt t="150510" x="4279900" y="2432050"/>
          <p14:tracePt t="150527" x="4324350" y="2419350"/>
          <p14:tracePt t="150544" x="4368800" y="2406650"/>
          <p14:tracePt t="150560" x="4406900" y="2406650"/>
          <p14:tracePt t="150577" x="4425950" y="2406650"/>
          <p14:tracePt t="150631" x="4432300" y="2406650"/>
          <p14:tracePt t="150671" x="4425950" y="2406650"/>
          <p14:tracePt t="150679" x="4368800" y="2406650"/>
          <p14:tracePt t="150695" x="4330700" y="2406650"/>
          <p14:tracePt t="150696" x="4267200" y="2406650"/>
          <p14:tracePt t="150710" x="3930650" y="2406650"/>
          <p14:tracePt t="150728" x="3486150" y="2406650"/>
          <p14:tracePt t="150744" x="2628900" y="2406650"/>
          <p14:tracePt t="150761" x="2349500" y="2419350"/>
          <p14:tracePt t="150777" x="2152650" y="2419350"/>
          <p14:tracePt t="150794" x="2038350" y="2419350"/>
          <p14:tracePt t="150810" x="1924050" y="2419350"/>
          <p14:tracePt t="150827" x="1911350" y="2419350"/>
          <p14:tracePt t="150844" x="1885950" y="2419350"/>
          <p14:tracePt t="150861" x="1835150" y="2419350"/>
          <p14:tracePt t="150877" x="1670050" y="2413000"/>
          <p14:tracePt t="150894" x="1511300" y="2381250"/>
          <p14:tracePt t="150911" x="1460500" y="2374900"/>
          <p14:tracePt t="150927" x="1435100" y="2374900"/>
          <p14:tracePt t="150944" x="1416050" y="2374900"/>
          <p14:tracePt t="150983" x="1409700" y="2374900"/>
          <p14:tracePt t="151007" x="1403350" y="2374900"/>
          <p14:tracePt t="151020" x="1397000" y="2374900"/>
          <p14:tracePt t="151021" x="1397000" y="2381250"/>
          <p14:tracePt t="151047" x="1397000" y="2387600"/>
          <p14:tracePt t="151047" x="1397000" y="2406650"/>
          <p14:tracePt t="151061" x="1460500" y="2457450"/>
          <p14:tracePt t="151078" x="1752600" y="2565400"/>
          <p14:tracePt t="151095" x="2133600" y="2686050"/>
          <p14:tracePt t="151112" x="2603500" y="2698750"/>
          <p14:tracePt t="151128" x="2914650" y="2698750"/>
          <p14:tracePt t="151145" x="3206750" y="2698750"/>
          <p14:tracePt t="151161" x="3536950" y="2698750"/>
          <p14:tracePt t="151178" x="3803650" y="2654300"/>
          <p14:tracePt t="151194" x="4432300" y="2628900"/>
          <p14:tracePt t="151212" x="4641850" y="2565400"/>
          <p14:tracePt t="151228" x="4832350" y="2495550"/>
          <p14:tracePt t="151244" x="5029200" y="2444750"/>
          <p14:tracePt t="151261" x="5187950" y="2355850"/>
          <p14:tracePt t="151278" x="5327650" y="2279650"/>
          <p14:tracePt t="151295" x="5384800" y="2228850"/>
          <p14:tracePt t="151311" x="5492750" y="2171700"/>
          <p14:tracePt t="151328" x="5556250" y="2146300"/>
          <p14:tracePt t="151345" x="5588000" y="2101850"/>
          <p14:tracePt t="151361" x="5632450" y="2057400"/>
          <p14:tracePt t="151378" x="5676900" y="2006600"/>
          <p14:tracePt t="151395" x="5772150" y="1987550"/>
          <p14:tracePt t="151411" x="5797550" y="1955800"/>
          <p14:tracePt t="151428" x="5810250" y="1936750"/>
          <p14:tracePt t="151445" x="5816600" y="1905000"/>
          <p14:tracePt t="151462" x="5816600" y="1873250"/>
          <p14:tracePt t="151495" x="5816600" y="1847850"/>
          <p14:tracePt t="151496" x="5797550" y="1803400"/>
          <p14:tracePt t="151512" x="5791200" y="1778000"/>
          <p14:tracePt t="151528" x="5778500" y="1771650"/>
          <p14:tracePt t="151545" x="5772150" y="1752600"/>
          <p14:tracePt t="151599" x="5765800" y="1746250"/>
          <p14:tracePt t="151607" x="5759450" y="1739900"/>
          <p14:tracePt t="151615" x="5746750" y="1714500"/>
          <p14:tracePt t="151646" x="5734050" y="1708150"/>
          <p14:tracePt t="151679" x="5734050" y="1701800"/>
          <p14:tracePt t="151695" x="5734050" y="1695450"/>
          <p14:tracePt t="151711" x="5734050" y="1682750"/>
          <p14:tracePt t="151714" x="5734050" y="1676400"/>
          <p14:tracePt t="151728" x="5746750" y="1657350"/>
          <p14:tracePt t="151729" x="5753100" y="1625600"/>
          <p14:tracePt t="151745" x="5772150" y="1606550"/>
          <p14:tracePt t="151762" x="5797550" y="1574800"/>
          <p14:tracePt t="151779" x="5822950" y="1543050"/>
          <p14:tracePt t="151795" x="5842000" y="1517650"/>
          <p14:tracePt t="151812" x="5873750" y="1504950"/>
          <p14:tracePt t="151829" x="5886450" y="1492250"/>
          <p14:tracePt t="151846" x="5892800" y="1492250"/>
          <p14:tracePt t="152231" x="5899150" y="1492250"/>
          <p14:tracePt t="152239" x="5918200" y="1492250"/>
          <p14:tracePt t="152256" x="5930900" y="1492250"/>
          <p14:tracePt t="152257" x="5956300" y="1492250"/>
          <p14:tracePt t="152263" x="5988050" y="1492250"/>
          <p14:tracePt t="152280" x="5994400" y="1498600"/>
          <p14:tracePt t="152296" x="6019800" y="1511300"/>
          <p14:tracePt t="152313" x="6026150" y="1511300"/>
          <p14:tracePt t="152330" x="6038850" y="1511300"/>
          <p14:tracePt t="152346" x="6051550" y="1517650"/>
          <p14:tracePt t="152363" x="6064250" y="1524000"/>
          <p14:tracePt t="152380" x="6083300" y="1530350"/>
          <p14:tracePt t="152397" x="6102350" y="1530350"/>
          <p14:tracePt t="152439" x="6121400" y="1530350"/>
          <p14:tracePt t="152462" x="6134100" y="1530350"/>
          <p14:tracePt t="152471" x="6146800" y="1530350"/>
          <p14:tracePt t="152473" x="6165850" y="1530350"/>
          <p14:tracePt t="152480" x="6203950" y="1530350"/>
          <p14:tracePt t="152497" x="6210300" y="1530350"/>
          <p14:tracePt t="152513" x="6223000" y="1530350"/>
          <p14:tracePt t="152530" x="6242050" y="1530350"/>
          <p14:tracePt t="152547" x="6273800" y="1530350"/>
          <p14:tracePt t="152563" x="6286500" y="1530350"/>
          <p14:tracePt t="152580" x="6305550" y="1530350"/>
          <p14:tracePt t="152597" x="6318250" y="1530350"/>
          <p14:tracePt t="152613" x="6324600" y="1530350"/>
          <p14:tracePt t="152630" x="6337300" y="1530350"/>
          <p14:tracePt t="152647" x="6343650" y="1530350"/>
          <p14:tracePt t="152663" x="6356350" y="1530350"/>
          <p14:tracePt t="152680" x="6381750" y="1530350"/>
          <p14:tracePt t="152697" x="6388100" y="1530350"/>
          <p14:tracePt t="152714" x="6407150" y="1530350"/>
          <p14:tracePt t="152730" x="6413500" y="1530350"/>
          <p14:tracePt t="152748" x="6438900" y="1530350"/>
          <p14:tracePt t="152764" x="6445250" y="1530350"/>
          <p14:tracePt t="152780" x="6457950" y="1530350"/>
          <p14:tracePt t="152797" x="6470650" y="1530350"/>
          <p14:tracePt t="152814" x="6489700" y="1530350"/>
          <p14:tracePt t="152832" x="6502400" y="1530350"/>
          <p14:tracePt t="152847" x="6521450" y="1530350"/>
          <p14:tracePt t="152864" x="6546850" y="1530350"/>
          <p14:tracePt t="152880" x="6578600" y="1530350"/>
          <p14:tracePt t="152897" x="6629400" y="1530350"/>
          <p14:tracePt t="152914" x="6667500" y="1530350"/>
          <p14:tracePt t="152931" x="6686550" y="1530350"/>
          <p14:tracePt t="152947" x="6699250" y="1530350"/>
          <p14:tracePt t="152964" x="6711950" y="1530350"/>
          <p14:tracePt t="152981" x="6724650" y="1530350"/>
          <p14:tracePt t="152997" x="6750050" y="1530350"/>
          <p14:tracePt t="152997" x="6756400" y="1530350"/>
          <p14:tracePt t="153015" x="6788150" y="1530350"/>
          <p14:tracePt t="153031" x="6807200" y="1530350"/>
          <p14:tracePt t="153048" x="6826250" y="1530350"/>
          <p14:tracePt t="153064" x="6851650" y="1530350"/>
          <p14:tracePt t="153081" x="6877050" y="1524000"/>
          <p14:tracePt t="153098" x="6889750" y="1524000"/>
          <p14:tracePt t="153114" x="6908800" y="1524000"/>
          <p14:tracePt t="153131" x="6927850" y="1524000"/>
          <p14:tracePt t="153148" x="6953250" y="1524000"/>
          <p14:tracePt t="153165" x="6985000" y="1524000"/>
          <p14:tracePt t="153182" x="7023100" y="1524000"/>
          <p14:tracePt t="153198" x="7054850" y="1511300"/>
          <p14:tracePt t="153215" x="7080250" y="1511300"/>
          <p14:tracePt t="153231" x="7105650" y="1511300"/>
          <p14:tracePt t="153248" x="7137400" y="1511300"/>
          <p14:tracePt t="153264" x="7156450" y="1504950"/>
          <p14:tracePt t="153281" x="7181850" y="1504950"/>
          <p14:tracePt t="153298" x="7207250" y="1504950"/>
          <p14:tracePt t="153314" x="7239000" y="1504950"/>
          <p14:tracePt t="153331" x="7264400" y="1504950"/>
          <p14:tracePt t="153348" x="7289800" y="1504950"/>
          <p14:tracePt t="153365" x="7315200" y="1504950"/>
          <p14:tracePt t="153381" x="7353300" y="1504950"/>
          <p14:tracePt t="153398" x="7410450" y="1504950"/>
          <p14:tracePt t="153415" x="7429500" y="1504950"/>
          <p14:tracePt t="153431" x="7461250" y="1504950"/>
          <p14:tracePt t="153448" x="7480300" y="1498600"/>
          <p14:tracePt t="153465" x="7499350" y="1498600"/>
          <p14:tracePt t="153481" x="7531100" y="1492250"/>
          <p14:tracePt t="153498" x="7543800" y="1492250"/>
          <p14:tracePt t="153515" x="7556500" y="1492250"/>
          <p14:tracePt t="153532" x="7569200" y="1492250"/>
          <p14:tracePt t="153548" x="7594600" y="1492250"/>
          <p14:tracePt t="153565" x="7620000" y="1492250"/>
          <p14:tracePt t="153582" x="7658100" y="1485900"/>
          <p14:tracePt t="153599" x="7696200" y="1485900"/>
          <p14:tracePt t="153615" x="7721600" y="1485900"/>
          <p14:tracePt t="153632" x="7753350" y="1485900"/>
          <p14:tracePt t="153649" x="7785100" y="1473200"/>
          <p14:tracePt t="153665" x="7810500" y="1473200"/>
          <p14:tracePt t="153682" x="7835900" y="1460500"/>
          <p14:tracePt t="153698" x="7848600" y="1460500"/>
          <p14:tracePt t="153715" x="7874000" y="1460500"/>
          <p14:tracePt t="153732" x="7899400" y="1454150"/>
          <p14:tracePt t="153750" x="7912100" y="1454150"/>
          <p14:tracePt t="153766" x="7943850" y="1447800"/>
          <p14:tracePt t="153783" x="7956550" y="1447800"/>
          <p14:tracePt t="153799" x="7975600" y="1447800"/>
          <p14:tracePt t="153815" x="7994650" y="1441450"/>
          <p14:tracePt t="153832" x="8020050" y="1441450"/>
          <p14:tracePt t="153849" x="8045450" y="1441450"/>
          <p14:tracePt t="153865" x="8064500" y="1441450"/>
          <p14:tracePt t="153882" x="8077200" y="1441450"/>
          <p14:tracePt t="153899" x="8089900" y="1441450"/>
          <p14:tracePt t="153916" x="8102600" y="1441450"/>
          <p14:tracePt t="153932" x="8108950" y="1441450"/>
          <p14:tracePt t="153966" x="8115300" y="1441450"/>
          <p14:tracePt t="153984" x="8121650" y="1441450"/>
          <p14:tracePt t="154015" x="8128000" y="1441450"/>
          <p14:tracePt t="154038" x="8134350" y="1441450"/>
          <p14:tracePt t="154047" x="8140700" y="1435100"/>
          <p14:tracePt t="154087" x="8147050" y="1435100"/>
          <p14:tracePt t="154617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22600"/>
            <a:ext cx="3420182" cy="314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01"/>
            <a:ext cx="2457408" cy="264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0800"/>
            <a:ext cx="4648200" cy="1143000"/>
          </a:xfrm>
        </p:spPr>
        <p:txBody>
          <a:bodyPr/>
          <a:lstStyle/>
          <a:p>
            <a:r>
              <a:rPr lang="en-US" dirty="0" smtClean="0"/>
              <a:t>Accelerator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94050"/>
            <a:ext cx="3352800" cy="553534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Charged particle at high energy</a:t>
            </a:r>
          </a:p>
          <a:p>
            <a:pPr lvl="1"/>
            <a:r>
              <a:rPr lang="en-US" dirty="0" smtClean="0"/>
              <a:t>Nuclear interactions between projectile and target</a:t>
            </a:r>
          </a:p>
          <a:p>
            <a:r>
              <a:rPr lang="en-US" dirty="0" smtClean="0"/>
              <a:t>Can vary target, projectile, separations</a:t>
            </a:r>
          </a:p>
          <a:p>
            <a:pPr lvl="1"/>
            <a:r>
              <a:rPr lang="en-US" dirty="0" smtClean="0"/>
              <a:t>Amount of material</a:t>
            </a:r>
          </a:p>
          <a:p>
            <a:pPr lvl="1"/>
            <a:r>
              <a:rPr lang="en-US" dirty="0" smtClean="0"/>
              <a:t>Energy</a:t>
            </a:r>
          </a:p>
          <a:p>
            <a:r>
              <a:rPr lang="en-US" dirty="0" smtClean="0"/>
              <a:t>Production of neutron poor isotopes</a:t>
            </a:r>
          </a:p>
          <a:p>
            <a:pPr lvl="1"/>
            <a:r>
              <a:rPr lang="en-US" dirty="0" smtClean="0"/>
              <a:t>Positron emitters</a:t>
            </a:r>
            <a:endParaRPr lang="en-US" dirty="0"/>
          </a:p>
        </p:txBody>
      </p:sp>
      <p:pic>
        <p:nvPicPr>
          <p:cNvPr id="5" name="Picture 9" descr="cyclotron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1" y="3124200"/>
            <a:ext cx="2548345" cy="2235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" name="Picture 2" descr="http://images.iop.org/objects/ccr/cern/52/3/23/CCmed1_03_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45593"/>
            <a:ext cx="1522730" cy="252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2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19"/>
    </mc:Choice>
    <mc:Fallback xmlns="">
      <p:transition spd="slow" advTm="159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07" x="3600450" y="1828800"/>
          <p14:tracePt t="6578" x="3625850" y="1828800"/>
          <p14:tracePt t="6585" x="3638550" y="1828800"/>
          <p14:tracePt t="6593" x="3676650" y="1828800"/>
          <p14:tracePt t="6601" x="3708400" y="1828800"/>
          <p14:tracePt t="6618" x="3752850" y="1828800"/>
          <p14:tracePt t="6634" x="3778250" y="1828800"/>
          <p14:tracePt t="6649" x="3816350" y="1816100"/>
          <p14:tracePt t="6665" x="3860800" y="1809750"/>
          <p14:tracePt t="6682" x="3943350" y="1797050"/>
          <p14:tracePt t="6698" x="4076700" y="1771650"/>
          <p14:tracePt t="6721" x="4140200" y="1758950"/>
          <p14:tracePt t="6738" x="4171950" y="1752600"/>
          <p14:tracePt t="6754" x="4216400" y="1746250"/>
          <p14:tracePt t="6780" x="4229100" y="1746250"/>
          <p14:tracePt t="6816" x="4241800" y="1746250"/>
          <p14:tracePt t="6834" x="4254500" y="1746250"/>
          <p14:tracePt t="6842" x="4260850" y="1746250"/>
          <p14:tracePt t="6847" x="4273550" y="1739900"/>
          <p14:tracePt t="6857" x="4292600" y="1739900"/>
          <p14:tracePt t="6864" x="4311650" y="1733550"/>
          <p14:tracePt t="6881" x="4349750" y="1720850"/>
          <p14:tracePt t="6897" x="4387850" y="1701800"/>
          <p14:tracePt t="6914" x="4400550" y="1701800"/>
          <p14:tracePt t="6931" x="4419600" y="1689100"/>
          <p14:tracePt t="6947" x="4432300" y="1670050"/>
          <p14:tracePt t="6964" x="4451350" y="1651000"/>
          <p14:tracePt t="6981" x="4451350" y="1638300"/>
          <p14:tracePt t="6997" x="4476750" y="1619250"/>
          <p14:tracePt t="7014" x="4489450" y="1600200"/>
          <p14:tracePt t="7031" x="4514850" y="1574800"/>
          <p14:tracePt t="7047" x="4533900" y="1549400"/>
          <p14:tracePt t="7064" x="4540250" y="1530350"/>
          <p14:tracePt t="7081" x="4552950" y="1517650"/>
          <p14:tracePt t="7097" x="4578350" y="1492250"/>
          <p14:tracePt t="7114" x="4578350" y="1479550"/>
          <p14:tracePt t="7131" x="4584700" y="1454150"/>
          <p14:tracePt t="7148" x="4584700" y="1447800"/>
          <p14:tracePt t="7164" x="4584700" y="1441450"/>
          <p14:tracePt t="7210" x="4584700" y="1435100"/>
          <p14:tracePt t="7218" x="4584700" y="1428750"/>
          <p14:tracePt t="7226" x="4584700" y="1422400"/>
          <p14:tracePt t="7234" x="4584700" y="1403350"/>
          <p14:tracePt t="7248" x="4584700" y="1390650"/>
          <p14:tracePt t="7265" x="4584700" y="1377950"/>
          <p14:tracePt t="7281" x="4584700" y="1371600"/>
          <p14:tracePt t="7298" x="4584700" y="1365250"/>
          <p14:tracePt t="7314" x="4584700" y="1358900"/>
          <p14:tracePt t="7331" x="4565650" y="1339850"/>
          <p14:tracePt t="7348" x="4552950" y="1339850"/>
          <p14:tracePt t="7365" x="4540250" y="1327150"/>
          <p14:tracePt t="7381" x="4533900" y="1320800"/>
          <p14:tracePt t="7398" x="4521200" y="1320800"/>
          <p14:tracePt t="7415" x="4508500" y="1308100"/>
          <p14:tracePt t="7431" x="4489450" y="1308100"/>
          <p14:tracePt t="7448" x="4470400" y="1308100"/>
          <p14:tracePt t="7465" x="4464050" y="1308100"/>
          <p14:tracePt t="7465" x="4457700" y="1308100"/>
          <p14:tracePt t="7482" x="4432300" y="1308100"/>
          <p14:tracePt t="7498" x="4419600" y="1308100"/>
          <p14:tracePt t="7515" x="4394200" y="1308100"/>
          <p14:tracePt t="7531" x="4368800" y="1327150"/>
          <p14:tracePt t="7548" x="4343400" y="1365250"/>
          <p14:tracePt t="7565" x="4330700" y="1409700"/>
          <p14:tracePt t="7582" x="4305300" y="1485900"/>
          <p14:tracePt t="7598" x="4292600" y="1530350"/>
          <p14:tracePt t="7615" x="4286250" y="1574800"/>
          <p14:tracePt t="7632" x="4273550" y="1612900"/>
          <p14:tracePt t="7648" x="4273550" y="1644650"/>
          <p14:tracePt t="7665" x="4273550" y="1663700"/>
          <p14:tracePt t="7682" x="4279900" y="1682750"/>
          <p14:tracePt t="7699" x="4286250" y="1695450"/>
          <p14:tracePt t="7715" x="4305300" y="1708150"/>
          <p14:tracePt t="7732" x="4368800" y="1727200"/>
          <p14:tracePt t="7749" x="4476750" y="1752600"/>
          <p14:tracePt t="7765" x="4597400" y="1752600"/>
          <p14:tracePt t="7782" x="4737100" y="1752600"/>
          <p14:tracePt t="7799" x="4876800" y="1708150"/>
          <p14:tracePt t="7815" x="4972050" y="1682750"/>
          <p14:tracePt t="7832" x="5048250" y="1638300"/>
          <p14:tracePt t="7849" x="5124450" y="1562100"/>
          <p14:tracePt t="7865" x="5156200" y="1517650"/>
          <p14:tracePt t="7882" x="5207000" y="1447800"/>
          <p14:tracePt t="7899" x="5232400" y="1403350"/>
          <p14:tracePt t="7916" x="5257800" y="1352550"/>
          <p14:tracePt t="7932" x="5270500" y="1320800"/>
          <p14:tracePt t="7949" x="5270500" y="1301750"/>
          <p14:tracePt t="7966" x="5270500" y="1276350"/>
          <p14:tracePt t="7983" x="5264150" y="1257300"/>
          <p14:tracePt t="7999" x="5232400" y="1225550"/>
          <p14:tracePt t="8016" x="5207000" y="1206500"/>
          <p14:tracePt t="8032" x="5118100" y="1162050"/>
          <p14:tracePt t="8049" x="5054600" y="1136650"/>
          <p14:tracePt t="8066" x="4946650" y="1111250"/>
          <p14:tracePt t="8083" x="4895850" y="1098550"/>
          <p14:tracePt t="8099" x="4845050" y="1085850"/>
          <p14:tracePt t="8116" x="4781550" y="1085850"/>
          <p14:tracePt t="8133" x="4705350" y="1085850"/>
          <p14:tracePt t="8150" x="4603750" y="1085850"/>
          <p14:tracePt t="8166" x="4470400" y="1085850"/>
          <p14:tracePt t="8183" x="4349750" y="1123950"/>
          <p14:tracePt t="8200" x="4229100" y="1181100"/>
          <p14:tracePt t="8216" x="4108450" y="1263650"/>
          <p14:tracePt t="8234" x="4076700" y="1289050"/>
          <p14:tracePt t="8250" x="4006850" y="1371600"/>
          <p14:tracePt t="8267" x="3981450" y="1409700"/>
          <p14:tracePt t="8283" x="3943350" y="1447800"/>
          <p14:tracePt t="8300" x="3930650" y="1498600"/>
          <p14:tracePt t="8316" x="3930650" y="1555750"/>
          <p14:tracePt t="8333" x="3924300" y="1619250"/>
          <p14:tracePt t="8350" x="3968750" y="1682750"/>
          <p14:tracePt t="8366" x="3994150" y="1727200"/>
          <p14:tracePt t="8383" x="4032250" y="1758950"/>
          <p14:tracePt t="8400" x="4095750" y="1809750"/>
          <p14:tracePt t="8416" x="4210050" y="1860550"/>
          <p14:tracePt t="8433" x="4406900" y="1917700"/>
          <p14:tracePt t="8450" x="4527550" y="1936750"/>
          <p14:tracePt t="8466" x="4635500" y="1936750"/>
          <p14:tracePt t="8483" x="4749800" y="1936750"/>
          <p14:tracePt t="8500" x="4851400" y="1898650"/>
          <p14:tracePt t="8517" x="4946650" y="1854200"/>
          <p14:tracePt t="8533" x="5048250" y="1797050"/>
          <p14:tracePt t="8550" x="5099050" y="1727200"/>
          <p14:tracePt t="8568" x="5130800" y="1676400"/>
          <p14:tracePt t="8583" x="5187950" y="1593850"/>
          <p14:tracePt t="8600" x="5200650" y="1562100"/>
          <p14:tracePt t="8617" x="5207000" y="1530350"/>
          <p14:tracePt t="8617" x="5213350" y="1511300"/>
          <p14:tracePt t="8635" x="5219700" y="1504950"/>
          <p14:tracePt t="8650" x="5219700" y="1485900"/>
          <p14:tracePt t="8667" x="5219700" y="1460500"/>
          <p14:tracePt t="8683" x="5219700" y="1435100"/>
          <p14:tracePt t="8700" x="5200650" y="1397000"/>
          <p14:tracePt t="8717" x="5162550" y="1339850"/>
          <p14:tracePt t="8733" x="5111750" y="1295400"/>
          <p14:tracePt t="8750" x="5060950" y="1263650"/>
          <p14:tracePt t="8767" x="4997450" y="1225550"/>
          <p14:tracePt t="8784" x="4933950" y="1187450"/>
          <p14:tracePt t="8800" x="4864100" y="1174750"/>
          <p14:tracePt t="8817" x="4762500" y="1155700"/>
          <p14:tracePt t="8834" x="4718050" y="1143000"/>
          <p14:tracePt t="8850" x="4641850" y="1143000"/>
          <p14:tracePt t="8867" x="4597400" y="1143000"/>
          <p14:tracePt t="8884" x="4521200" y="1143000"/>
          <p14:tracePt t="8901" x="4451350" y="1174750"/>
          <p14:tracePt t="8917" x="4375150" y="1212850"/>
          <p14:tracePt t="8934" x="4298950" y="1270000"/>
          <p14:tracePt t="8950" x="4241800" y="1320800"/>
          <p14:tracePt t="8967" x="4203700" y="1390650"/>
          <p14:tracePt t="8985" x="4184650" y="1422400"/>
          <p14:tracePt t="9001" x="4171950" y="1460500"/>
          <p14:tracePt t="9018" x="4171950" y="1479550"/>
          <p14:tracePt t="9034" x="4171950" y="1498600"/>
          <p14:tracePt t="9051" x="4171950" y="1511300"/>
          <p14:tracePt t="9067" x="4171950" y="1524000"/>
          <p14:tracePt t="9084" x="4171950" y="1562100"/>
          <p14:tracePt t="9101" x="4171950" y="1593850"/>
          <p14:tracePt t="9117" x="4184650" y="1631950"/>
          <p14:tracePt t="9134" x="4210050" y="1657350"/>
          <p14:tracePt t="9151" x="4222750" y="1670050"/>
          <p14:tracePt t="9168" x="4267200" y="1695450"/>
          <p14:tracePt t="9184" x="4298950" y="1714500"/>
          <p14:tracePt t="9184" x="4337050" y="1720850"/>
          <p14:tracePt t="9202" x="4425950" y="1746250"/>
          <p14:tracePt t="9218" x="4527550" y="1746250"/>
          <p14:tracePt t="9234" x="4635500" y="1746250"/>
          <p14:tracePt t="9251" x="4686300" y="1733550"/>
          <p14:tracePt t="9268" x="4756150" y="1670050"/>
          <p14:tracePt t="9285" x="4806950" y="1619250"/>
          <p14:tracePt t="9301" x="4838700" y="1568450"/>
          <p14:tracePt t="9318" x="4876800" y="1511300"/>
          <p14:tracePt t="9335" x="4876800" y="1479550"/>
          <p14:tracePt t="9351" x="4876800" y="1460500"/>
          <p14:tracePt t="9368" x="4876800" y="1441450"/>
          <p14:tracePt t="9385" x="4876800" y="1428750"/>
          <p14:tracePt t="9401" x="4876800" y="1422400"/>
          <p14:tracePt t="9418" x="4876800" y="1416050"/>
          <p14:tracePt t="9474" x="4876800" y="1409700"/>
          <p14:tracePt t="9810" x="4883150" y="1409700"/>
          <p14:tracePt t="9818" x="4889500" y="1435100"/>
          <p14:tracePt t="9828" x="4895850" y="1447800"/>
          <p14:tracePt t="9835" x="4895850" y="1473200"/>
          <p14:tracePt t="9852" x="4895850" y="1492250"/>
          <p14:tracePt t="9868" x="4895850" y="1511300"/>
          <p14:tracePt t="9885" x="4895850" y="1517650"/>
          <p14:tracePt t="9922" x="4895850" y="1524000"/>
          <p14:tracePt t="10170" x="4895850" y="1530350"/>
          <p14:tracePt t="10179" x="4876800" y="1530350"/>
          <p14:tracePt t="10186" x="4819650" y="1536700"/>
          <p14:tracePt t="10203" x="4775200" y="1536700"/>
          <p14:tracePt t="10203" x="4724400" y="1549400"/>
          <p14:tracePt t="10219" x="4648200" y="1549400"/>
          <p14:tracePt t="10236" x="4546600" y="1549400"/>
          <p14:tracePt t="10253" x="4508500" y="1549400"/>
          <p14:tracePt t="10269" x="4483100" y="1549400"/>
          <p14:tracePt t="10346" x="4476750" y="1549400"/>
          <p14:tracePt t="10354" x="4470400" y="1549400"/>
          <p14:tracePt t="10362" x="4464050" y="1543050"/>
          <p14:tracePt t="10379" x="4457700" y="1530350"/>
          <p14:tracePt t="10386" x="4457700" y="1524000"/>
          <p14:tracePt t="10387" x="4451350" y="1511300"/>
          <p14:tracePt t="10403" x="4451350" y="1492250"/>
          <p14:tracePt t="10420" x="4451350" y="1466850"/>
          <p14:tracePt t="10437" x="4445000" y="1416050"/>
          <p14:tracePt t="10453" x="4438650" y="1397000"/>
          <p14:tracePt t="10470" x="4438650" y="1384300"/>
          <p14:tracePt t="10486" x="4432300" y="1365250"/>
          <p14:tracePt t="10503" x="4432300" y="1346200"/>
          <p14:tracePt t="10520" x="4432300" y="1333500"/>
          <p14:tracePt t="10642" x="4425950" y="1327150"/>
          <p14:tracePt t="10658" x="4419600" y="1327150"/>
          <p14:tracePt t="10666" x="4406900" y="1327150"/>
          <p14:tracePt t="10674" x="4394200" y="1333500"/>
          <p14:tracePt t="10686" x="4375150" y="1352550"/>
          <p14:tracePt t="10687" x="4362450" y="1377950"/>
          <p14:tracePt t="10703" x="4343400" y="1422400"/>
          <p14:tracePt t="10720" x="4330700" y="1473200"/>
          <p14:tracePt t="10737" x="4324350" y="1517650"/>
          <p14:tracePt t="10754" x="4318000" y="1555750"/>
          <p14:tracePt t="10794" x="4318000" y="1562100"/>
          <p14:tracePt t="10810" x="4318000" y="1574800"/>
          <p14:tracePt t="10820" x="4318000" y="1581150"/>
          <p14:tracePt t="10824" x="4324350" y="1581150"/>
          <p14:tracePt t="10837" x="4343400" y="1587500"/>
          <p14:tracePt t="10854" x="4381500" y="1587500"/>
          <p14:tracePt t="10870" x="4425950" y="1587500"/>
          <p14:tracePt t="10887" x="4457700" y="1581150"/>
          <p14:tracePt t="10904" x="4502150" y="1543050"/>
          <p14:tracePt t="10921" x="4533900" y="1504950"/>
          <p14:tracePt t="10937" x="4597400" y="1422400"/>
          <p14:tracePt t="10954" x="4616450" y="1384300"/>
          <p14:tracePt t="10970" x="4616450" y="1352550"/>
          <p14:tracePt t="10987" x="4616450" y="1333500"/>
          <p14:tracePt t="11004" x="4616450" y="1320800"/>
          <p14:tracePt t="11065" x="4616450" y="1314450"/>
          <p14:tracePt t="11074" x="4610100" y="1308100"/>
          <p14:tracePt t="11082" x="4603750" y="1308100"/>
          <p14:tracePt t="11090" x="4572000" y="1308100"/>
          <p14:tracePt t="11104" x="4559300" y="1308100"/>
          <p14:tracePt t="11105" x="4514850" y="1308100"/>
          <p14:tracePt t="11121" x="4483100" y="1327150"/>
          <p14:tracePt t="11138" x="4457700" y="1346200"/>
          <p14:tracePt t="11154" x="4451350" y="1352550"/>
          <p14:tracePt t="11171" x="4438650" y="1365250"/>
          <p14:tracePt t="11188" x="4438650" y="1377950"/>
          <p14:tracePt t="11204" x="4432300" y="1390650"/>
          <p14:tracePt t="11221" x="4425950" y="1416050"/>
          <p14:tracePt t="11238" x="4419600" y="1428750"/>
          <p14:tracePt t="11255" x="4419600" y="1435100"/>
          <p14:tracePt t="11271" x="4419600" y="1441450"/>
          <p14:tracePt t="11288" x="4419600" y="1473200"/>
          <p14:tracePt t="11304" x="4419600" y="1479550"/>
          <p14:tracePt t="11321" x="4451350" y="1517650"/>
          <p14:tracePt t="11338" x="4464050" y="1524000"/>
          <p14:tracePt t="11354" x="4470400" y="1530350"/>
          <p14:tracePt t="11372" x="4495800" y="1530350"/>
          <p14:tracePt t="11388" x="4533900" y="1530350"/>
          <p14:tracePt t="11405" x="4591050" y="1473200"/>
          <p14:tracePt t="11421" x="4610100" y="1435100"/>
          <p14:tracePt t="11438" x="4622800" y="1384300"/>
          <p14:tracePt t="11454" x="4629150" y="1352550"/>
          <p14:tracePt t="11472" x="4629150" y="1320800"/>
          <p14:tracePt t="11488" x="4629150" y="1308100"/>
          <p14:tracePt t="11522" x="4629150" y="1289050"/>
          <p14:tracePt t="11522" x="4622800" y="1289050"/>
          <p14:tracePt t="11538" x="4597400" y="1289050"/>
          <p14:tracePt t="11555" x="4572000" y="1289050"/>
          <p14:tracePt t="11571" x="4559300" y="1289050"/>
          <p14:tracePt t="11588" x="4533900" y="1301750"/>
          <p14:tracePt t="11605" x="4514850" y="1314450"/>
          <p14:tracePt t="11621" x="4508500" y="1320800"/>
          <p14:tracePt t="11638" x="4502150" y="1327150"/>
          <p14:tracePt t="11655" x="4495800" y="1333500"/>
          <p14:tracePt t="11672" x="4495800" y="1346200"/>
          <p14:tracePt t="11705" x="4495800" y="1358900"/>
          <p14:tracePt t="11706" x="4495800" y="1365250"/>
          <p14:tracePt t="11722" x="4495800" y="1397000"/>
          <p14:tracePt t="11738" x="4502150" y="1416050"/>
          <p14:tracePt t="11755" x="4540250" y="1447800"/>
          <p14:tracePt t="11772" x="4559300" y="1460500"/>
          <p14:tracePt t="11789" x="4565650" y="1479550"/>
          <p14:tracePt t="11866" x="4572000" y="1479550"/>
          <p14:tracePt t="11874" x="4610100" y="1485900"/>
          <p14:tracePt t="11890" x="4622800" y="1485900"/>
          <p14:tracePt t="11890" x="4660900" y="1485900"/>
          <p14:tracePt t="11906" x="4724400" y="1479550"/>
          <p14:tracePt t="11922" x="4768850" y="1454150"/>
          <p14:tracePt t="11939" x="4800600" y="1435100"/>
          <p14:tracePt t="11955" x="4819650" y="1422400"/>
          <p14:tracePt t="11972" x="4832350" y="1397000"/>
          <p14:tracePt t="11989" x="4838700" y="1390650"/>
          <p14:tracePt t="12006" x="4845050" y="1377950"/>
          <p14:tracePt t="12131" x="4845050" y="1371600"/>
          <p14:tracePt t="12138" x="4845050" y="1365250"/>
          <p14:tracePt t="12145" x="4832350" y="1358900"/>
          <p14:tracePt t="12156" x="4819650" y="1358900"/>
          <p14:tracePt t="12172" x="4800600" y="1358900"/>
          <p14:tracePt t="12189" x="4787900" y="1358900"/>
          <p14:tracePt t="12207" x="4775200" y="1358900"/>
          <p14:tracePt t="12223" x="4762500" y="1358900"/>
          <p14:tracePt t="12240" x="4756150" y="1358900"/>
          <p14:tracePt t="12354" x="4743450" y="1358900"/>
          <p14:tracePt t="12362" x="4737100" y="1358900"/>
          <p14:tracePt t="12379" x="4730750" y="1358900"/>
          <p14:tracePt t="12666" x="4724400" y="1358900"/>
          <p14:tracePt t="12689" x="4737100" y="1377950"/>
          <p14:tracePt t="12699" x="4756150" y="1384300"/>
          <p14:tracePt t="12713" x="4775200" y="1390650"/>
          <p14:tracePt t="12729" x="4794250" y="1390650"/>
          <p14:tracePt t="13106" x="4800600" y="1397000"/>
          <p14:tracePt t="13122" x="4813300" y="1397000"/>
          <p14:tracePt t="13130" x="4813300" y="1403350"/>
          <p14:tracePt t="13149" x="4826000" y="1416050"/>
          <p14:tracePt t="13202" x="4832350" y="1416050"/>
          <p14:tracePt t="13682" x="4832350" y="1422400"/>
          <p14:tracePt t="13690" x="4838700" y="1422400"/>
          <p14:tracePt t="13706" x="4857750" y="1422400"/>
          <p14:tracePt t="13714" x="4870450" y="1422400"/>
          <p14:tracePt t="13725" x="4889500" y="1422400"/>
          <p14:tracePt t="13725" x="4914900" y="1422400"/>
          <p14:tracePt t="13742" x="4953000" y="1422400"/>
          <p14:tracePt t="13759" x="4959350" y="1422400"/>
          <p14:tracePt t="13775" x="4972050" y="1422400"/>
          <p14:tracePt t="13792" x="4991100" y="1422400"/>
          <p14:tracePt t="13808" x="5003800" y="1422400"/>
          <p14:tracePt t="13825" x="5022850" y="1422400"/>
          <p14:tracePt t="13842" x="5035550" y="1422400"/>
          <p14:tracePt t="13859" x="5054600" y="1422400"/>
          <p14:tracePt t="13875" x="5067300" y="1422400"/>
          <p14:tracePt t="13892" x="5080000" y="1422400"/>
          <p14:tracePt t="13908" x="5105400" y="1422400"/>
          <p14:tracePt t="13925" x="5118100" y="1416050"/>
          <p14:tracePt t="13942" x="5130800" y="1409700"/>
          <p14:tracePt t="13959" x="5149850" y="1409700"/>
          <p14:tracePt t="13975" x="5168900" y="1397000"/>
          <p14:tracePt t="13992" x="5175250" y="1397000"/>
          <p14:tracePt t="14010" x="5194300" y="1397000"/>
          <p14:tracePt t="14025" x="5232400" y="1371600"/>
          <p14:tracePt t="14042" x="5251450" y="1365250"/>
          <p14:tracePt t="14059" x="5257800" y="1358900"/>
          <p14:tracePt t="14092" x="5283200" y="1358900"/>
          <p14:tracePt t="14093" x="5289550" y="1358900"/>
          <p14:tracePt t="14109" x="5302250" y="1358900"/>
          <p14:tracePt t="14125" x="5308600" y="1358900"/>
          <p14:tracePt t="14142" x="5334000" y="1358900"/>
          <p14:tracePt t="14178" x="5340350" y="1358900"/>
          <p14:tracePt t="14179" x="5346700" y="1358900"/>
          <p14:tracePt t="14192" x="5372100" y="1352550"/>
          <p14:tracePt t="14210" x="5378450" y="1346200"/>
          <p14:tracePt t="14226" x="5391150" y="1339850"/>
          <p14:tracePt t="14363" x="5384800" y="1339850"/>
          <p14:tracePt t="14370" x="5365750" y="1346200"/>
          <p14:tracePt t="14378" x="5359400" y="1358900"/>
          <p14:tracePt t="14384" x="5353050" y="1371600"/>
          <p14:tracePt t="14393" x="5340350" y="1416050"/>
          <p14:tracePt t="14410" x="5340350" y="1428750"/>
          <p14:tracePt t="14427" x="5340350" y="1441450"/>
          <p14:tracePt t="14443" x="5340350" y="1447800"/>
          <p14:tracePt t="14513" x="5340350" y="1454150"/>
          <p14:tracePt t="14538" x="5353050" y="1454150"/>
          <p14:tracePt t="14547" x="5378450" y="1454150"/>
          <p14:tracePt t="14555" x="5403850" y="1454150"/>
          <p14:tracePt t="14562" x="5435600" y="1454150"/>
          <p14:tracePt t="14577" x="5461000" y="1454150"/>
          <p14:tracePt t="14593" x="5486400" y="1435100"/>
          <p14:tracePt t="14610" x="5518150" y="1390650"/>
          <p14:tracePt t="14627" x="5537200" y="1333500"/>
          <p14:tracePt t="14643" x="5556250" y="1301750"/>
          <p14:tracePt t="14660" x="5562600" y="1250950"/>
          <p14:tracePt t="14676" x="5568950" y="1225550"/>
          <p14:tracePt t="14693" x="5568950" y="1219200"/>
          <p14:tracePt t="14710" x="5568950" y="1206500"/>
          <p14:tracePt t="14726" x="5568950" y="1200150"/>
          <p14:tracePt t="14743" x="5562600" y="1174750"/>
          <p14:tracePt t="14760" x="5530850" y="1162050"/>
          <p14:tracePt t="14777" x="5492750" y="1155700"/>
          <p14:tracePt t="14819" x="5486400" y="1155700"/>
          <p14:tracePt t="14836" x="5467350" y="1155700"/>
          <p14:tracePt t="14837" x="5454650" y="1155700"/>
          <p14:tracePt t="14844" x="5410200" y="1187450"/>
          <p14:tracePt t="14860" x="5391150" y="1225550"/>
          <p14:tracePt t="14877" x="5365750" y="1289050"/>
          <p14:tracePt t="14894" x="5327650" y="1339850"/>
          <p14:tracePt t="14910" x="5302250" y="1384300"/>
          <p14:tracePt t="14927" x="5295900" y="1422400"/>
          <p14:tracePt t="14944" x="5289550" y="1454150"/>
          <p14:tracePt t="14960" x="5289550" y="1485900"/>
          <p14:tracePt t="14977" x="5289550" y="1504950"/>
          <p14:tracePt t="14994" x="5289550" y="1543050"/>
          <p14:tracePt t="15011" x="5295900" y="1568450"/>
          <p14:tracePt t="15027" x="5340350" y="1593850"/>
          <p14:tracePt t="15044" x="5378450" y="1606550"/>
          <p14:tracePt t="15060" x="5410200" y="1606550"/>
          <p14:tracePt t="15077" x="5454650" y="1606550"/>
          <p14:tracePt t="15095" x="5511800" y="1606550"/>
          <p14:tracePt t="15111" x="5568950" y="1606550"/>
          <p14:tracePt t="15127" x="5619750" y="1574800"/>
          <p14:tracePt t="15144" x="5657850" y="1543050"/>
          <p14:tracePt t="15161" x="5683250" y="1485900"/>
          <p14:tracePt t="15177" x="5708650" y="1416050"/>
          <p14:tracePt t="15195" x="5721350" y="1397000"/>
          <p14:tracePt t="15211" x="5734050" y="1365250"/>
          <p14:tracePt t="15228" x="5740400" y="1346200"/>
          <p14:tracePt t="15244" x="5740400" y="1333500"/>
          <p14:tracePt t="15261" x="5740400" y="1327150"/>
          <p14:tracePt t="15277" x="5740400" y="1320800"/>
          <p14:tracePt t="15294" x="5727700" y="1308100"/>
          <p14:tracePt t="15311" x="5689600" y="1270000"/>
          <p14:tracePt t="15328" x="5638800" y="1244600"/>
          <p14:tracePt t="15344" x="5556250" y="1225550"/>
          <p14:tracePt t="15361" x="5397500" y="1187450"/>
          <p14:tracePt t="15379" x="5353050" y="1174750"/>
          <p14:tracePt t="15395" x="5308600" y="1174750"/>
          <p14:tracePt t="15411" x="5289550" y="1174750"/>
          <p14:tracePt t="15428" x="5257800" y="1181100"/>
          <p14:tracePt t="15445" x="5232400" y="1200150"/>
          <p14:tracePt t="15461" x="5213350" y="1238250"/>
          <p14:tracePt t="15478" x="5200650" y="1289050"/>
          <p14:tracePt t="15494" x="5187950" y="1339850"/>
          <p14:tracePt t="15511" x="5181600" y="1390650"/>
          <p14:tracePt t="15528" x="5175250" y="1422400"/>
          <p14:tracePt t="15545" x="5175250" y="1504950"/>
          <p14:tracePt t="15562" x="5187950" y="1549400"/>
          <p14:tracePt t="15579" x="5232400" y="1600200"/>
          <p14:tracePt t="15595" x="5257800" y="1631950"/>
          <p14:tracePt t="15611" x="5295900" y="1657350"/>
          <p14:tracePt t="15628" x="5359400" y="1682750"/>
          <p14:tracePt t="15645" x="5403850" y="1689100"/>
          <p14:tracePt t="15661" x="5454650" y="1689100"/>
          <p14:tracePt t="15678" x="5511800" y="1689100"/>
          <p14:tracePt t="15695" x="5562600" y="1676400"/>
          <p14:tracePt t="15712" x="5613400" y="1638300"/>
          <p14:tracePt t="15728" x="5676900" y="1568450"/>
          <p14:tracePt t="15728" x="5702300" y="1530350"/>
          <p14:tracePt t="15745" x="5721350" y="1504950"/>
          <p14:tracePt t="15761" x="5740400" y="1422400"/>
          <p14:tracePt t="15779" x="5740400" y="1403350"/>
          <p14:tracePt t="15795" x="5740400" y="1384300"/>
          <p14:tracePt t="15812" x="5740400" y="1365250"/>
          <p14:tracePt t="15829" x="5740400" y="1346200"/>
          <p14:tracePt t="15845" x="5727700" y="1320800"/>
          <p14:tracePt t="15862" x="5695950" y="1289050"/>
          <p14:tracePt t="15878" x="5651500" y="1250950"/>
          <p14:tracePt t="15895" x="5594350" y="1231900"/>
          <p14:tracePt t="15912" x="5568950" y="1225550"/>
          <p14:tracePt t="15912" x="5549900" y="1225550"/>
          <p14:tracePt t="15930" x="5524500" y="1219200"/>
          <p14:tracePt t="15945" x="5492750" y="1219200"/>
          <p14:tracePt t="15962" x="5441950" y="1225550"/>
          <p14:tracePt t="15979" x="5397500" y="1270000"/>
          <p14:tracePt t="15995" x="5372100" y="1295400"/>
          <p14:tracePt t="16012" x="5346700" y="1339850"/>
          <p14:tracePt t="16029" x="5334000" y="1384300"/>
          <p14:tracePt t="16045" x="5314950" y="1422400"/>
          <p14:tracePt t="16062" x="5314950" y="1447800"/>
          <p14:tracePt t="16079" x="5314950" y="1485900"/>
          <p14:tracePt t="16096" x="5314950" y="1511300"/>
          <p14:tracePt t="16112" x="5321300" y="1543050"/>
          <p14:tracePt t="16129" x="5346700" y="1568450"/>
          <p14:tracePt t="16145" x="5403850" y="1593850"/>
          <p14:tracePt t="16162" x="5448300" y="1600200"/>
          <p14:tracePt t="16179" x="5499100" y="1600200"/>
          <p14:tracePt t="16196" x="5543550" y="1600200"/>
          <p14:tracePt t="16213" x="5588000" y="1600200"/>
          <p14:tracePt t="16229" x="5619750" y="1574800"/>
          <p14:tracePt t="16246" x="5638800" y="1536700"/>
          <p14:tracePt t="16263" x="5676900" y="1479550"/>
          <p14:tracePt t="16279" x="5695950" y="1428750"/>
          <p14:tracePt t="16296" x="5721350" y="1390650"/>
          <p14:tracePt t="16314" x="5721350" y="1352550"/>
          <p14:tracePt t="16329" x="5734050" y="1333500"/>
          <p14:tracePt t="16371" x="5734050" y="1327150"/>
          <p14:tracePt t="16379" x="5727700" y="1314450"/>
          <p14:tracePt t="16380" x="5695950" y="1282700"/>
          <p14:tracePt t="16396" x="5651500" y="1257300"/>
          <p14:tracePt t="16413" x="5600700" y="1250950"/>
          <p14:tracePt t="16429" x="5537200" y="1238250"/>
          <p14:tracePt t="16446" x="5448300" y="1219200"/>
          <p14:tracePt t="16463" x="5353050" y="1219200"/>
          <p14:tracePt t="16480" x="5302250" y="1225550"/>
          <p14:tracePt t="16496" x="5219700" y="1282700"/>
          <p14:tracePt t="16513" x="5187950" y="1314450"/>
          <p14:tracePt t="16529" x="5130800" y="1377950"/>
          <p14:tracePt t="16547" x="5118100" y="1397000"/>
          <p14:tracePt t="16563" x="5118100" y="1422400"/>
          <p14:tracePt t="16580" x="5105400" y="1454150"/>
          <p14:tracePt t="16596" x="5105400" y="1498600"/>
          <p14:tracePt t="16613" x="5105400" y="1555750"/>
          <p14:tracePt t="16630" x="5124450" y="1606550"/>
          <p14:tracePt t="16647" x="5181600" y="1663700"/>
          <p14:tracePt t="16663" x="5289550" y="1714500"/>
          <p14:tracePt t="16680" x="5372100" y="1746250"/>
          <p14:tracePt t="16697" x="5429250" y="1752600"/>
          <p14:tracePt t="16713" x="5473700" y="1752600"/>
          <p14:tracePt t="16730" x="5543550" y="1746250"/>
          <p14:tracePt t="16747" x="5581650" y="1695450"/>
          <p14:tracePt t="16763" x="5613400" y="1651000"/>
          <p14:tracePt t="16780" x="5645150" y="1581150"/>
          <p14:tracePt t="16797" x="5664200" y="1524000"/>
          <p14:tracePt t="16813" x="5676900" y="1473200"/>
          <p14:tracePt t="16830" x="5683250" y="1447800"/>
          <p14:tracePt t="16847" x="5683250" y="1428750"/>
          <p14:tracePt t="16863" x="5683250" y="1422400"/>
          <p14:tracePt t="16880" x="5683250" y="1409700"/>
          <p14:tracePt t="16897" x="5670550" y="1377950"/>
          <p14:tracePt t="16914" x="5575300" y="1333500"/>
          <p14:tracePt t="16931" x="5499100" y="1308100"/>
          <p14:tracePt t="16947" x="5441950" y="1295400"/>
          <p14:tracePt t="16964" x="5378450" y="1270000"/>
          <p14:tracePt t="16980" x="5346700" y="1270000"/>
          <p14:tracePt t="16997" x="5289550" y="1276350"/>
          <p14:tracePt t="17014" x="5264150" y="1301750"/>
          <p14:tracePt t="17030" x="5238750" y="1346200"/>
          <p14:tracePt t="17047" x="5213350" y="1397000"/>
          <p14:tracePt t="17064" x="5200650" y="1428750"/>
          <p14:tracePt t="17080" x="5194300" y="1447800"/>
          <p14:tracePt t="17097" x="5187950" y="1479550"/>
          <p14:tracePt t="17097" x="5181600" y="1479550"/>
          <p14:tracePt t="17115" x="5181600" y="1511300"/>
          <p14:tracePt t="17131" x="5181600" y="1536700"/>
          <p14:tracePt t="17147" x="5200650" y="1549400"/>
          <p14:tracePt t="17164" x="5238750" y="1581150"/>
          <p14:tracePt t="17181" x="5276850" y="1593850"/>
          <p14:tracePt t="17197" x="5314950" y="1600200"/>
          <p14:tracePt t="17214" x="5346700" y="1600200"/>
          <p14:tracePt t="17231" x="5365750" y="1600200"/>
          <p14:tracePt t="17248" x="5397500" y="1587500"/>
          <p14:tracePt t="17264" x="5403850" y="1555750"/>
          <p14:tracePt t="17281" x="5422900" y="1536700"/>
          <p14:tracePt t="17297" x="5422900" y="1517650"/>
          <p14:tracePt t="17315" x="5429250" y="1517650"/>
          <p14:tracePt t="17522" x="5441950" y="1504950"/>
          <p14:tracePt t="17530" x="5454650" y="1498600"/>
          <p14:tracePt t="17538" x="5473700" y="1479550"/>
          <p14:tracePt t="17538" x="5486400" y="1479550"/>
          <p14:tracePt t="17554" x="5499100" y="1466850"/>
          <p14:tracePt t="17565" x="5511800" y="1460500"/>
          <p14:tracePt t="17570" x="5537200" y="1447800"/>
          <p14:tracePt t="17581" x="5556250" y="1428750"/>
          <p14:tracePt t="17598" x="5562600" y="1422400"/>
          <p14:tracePt t="17615" x="5581650" y="1377950"/>
          <p14:tracePt t="17631" x="5600700" y="1333500"/>
          <p14:tracePt t="17648" x="5619750" y="1301750"/>
          <p14:tracePt t="17666" x="5632450" y="1263650"/>
          <p14:tracePt t="17681" x="5638800" y="1219200"/>
          <p14:tracePt t="17698" x="5645150" y="1174750"/>
          <p14:tracePt t="17715" x="5657850" y="1155700"/>
          <p14:tracePt t="17732" x="5657850" y="1143000"/>
          <p14:tracePt t="17748" x="5657850" y="1123950"/>
          <p14:tracePt t="17765" x="5664200" y="1085850"/>
          <p14:tracePt t="17782" x="5670550" y="1022350"/>
          <p14:tracePt t="17798" x="5670550" y="958850"/>
          <p14:tracePt t="17815" x="5670550" y="901700"/>
          <p14:tracePt t="17832" x="5702300" y="838200"/>
          <p14:tracePt t="17848" x="5715000" y="800100"/>
          <p14:tracePt t="17865" x="5727700" y="762000"/>
          <p14:tracePt t="17865" x="5740400" y="749300"/>
          <p14:tracePt t="17882" x="5962650" y="749300"/>
          <p14:tracePt t="17899" x="6070600" y="749300"/>
          <p14:tracePt t="17915" x="6083300" y="736600"/>
          <p14:tracePt t="17932" x="6089650" y="730250"/>
          <p14:tracePt t="17948" x="6108700" y="723900"/>
          <p14:tracePt t="17965" x="6140450" y="704850"/>
          <p14:tracePt t="17982" x="6178550" y="679450"/>
          <p14:tracePt t="17999" x="6216650" y="635000"/>
          <p14:tracePt t="18015" x="6235700" y="615950"/>
          <p14:tracePt t="18032" x="6261100" y="596900"/>
          <p14:tracePt t="18049" x="6286500" y="571500"/>
          <p14:tracePt t="18065" x="6318250" y="546100"/>
          <p14:tracePt t="18083" x="6350000" y="520700"/>
          <p14:tracePt t="18099" x="6369050" y="508000"/>
          <p14:tracePt t="18116" x="6381750" y="495300"/>
          <p14:tracePt t="18132" x="6394450" y="482600"/>
          <p14:tracePt t="18150" x="6400800" y="476250"/>
          <p14:tracePt t="18218" x="6400800" y="463550"/>
          <p14:tracePt t="18234" x="6407150" y="463550"/>
          <p14:tracePt t="18266" x="6413500" y="457200"/>
          <p14:tracePt t="18354" x="6407150" y="463550"/>
          <p14:tracePt t="18363" x="6388100" y="482600"/>
          <p14:tracePt t="18370" x="6337300" y="533400"/>
          <p14:tracePt t="18378" x="6286500" y="596900"/>
          <p14:tracePt t="18386" x="6127750" y="704850"/>
          <p14:tracePt t="18399" x="6038850" y="787400"/>
          <p14:tracePt t="18416" x="5937250" y="844550"/>
          <p14:tracePt t="18433" x="5797550" y="869950"/>
          <p14:tracePt t="18449" x="5753100" y="889000"/>
          <p14:tracePt t="18490" x="5746750" y="889000"/>
          <p14:tracePt t="18514" x="5740400" y="889000"/>
          <p14:tracePt t="18515" x="5695950" y="889000"/>
          <p14:tracePt t="18538" x="5676900" y="889000"/>
          <p14:tracePt t="18549" x="5670550" y="889000"/>
          <p14:tracePt t="18550" x="5626100" y="889000"/>
          <p14:tracePt t="18610" x="5613400" y="889000"/>
          <p14:tracePt t="18627" x="5607050" y="889000"/>
          <p14:tracePt t="18642" x="5600700" y="889000"/>
          <p14:tracePt t="18834" x="5600700" y="882650"/>
          <p14:tracePt t="18890" x="5607050" y="876300"/>
          <p14:tracePt t="18914" x="5613400" y="869950"/>
          <p14:tracePt t="18922" x="5619750" y="869950"/>
          <p14:tracePt t="18933" x="5619750" y="863600"/>
          <p14:tracePt t="19034" x="5632450" y="863600"/>
          <p14:tracePt t="19044" x="5638800" y="863600"/>
          <p14:tracePt t="19090" x="5651500" y="863600"/>
          <p14:tracePt t="19098" x="5657850" y="863600"/>
          <p14:tracePt t="19122" x="5670550" y="863600"/>
          <p14:tracePt t="19130" x="5683250" y="857250"/>
          <p14:tracePt t="19134" x="5695950" y="850900"/>
          <p14:tracePt t="19151" x="5708650" y="850900"/>
          <p14:tracePt t="19167" x="5715000" y="844550"/>
          <p14:tracePt t="19185" x="5727700" y="844550"/>
          <p14:tracePt t="19201" x="5740400" y="838200"/>
          <p14:tracePt t="19219" x="5753100" y="825500"/>
          <p14:tracePt t="19235" x="5759450" y="819150"/>
          <p14:tracePt t="19251" x="5772150" y="819150"/>
          <p14:tracePt t="19268" x="5778500" y="806450"/>
          <p14:tracePt t="19285" x="5778500" y="800100"/>
          <p14:tracePt t="19302" x="5784850" y="793750"/>
          <p14:tracePt t="19346" x="5791200" y="793750"/>
          <p14:tracePt t="19360" x="5797550" y="787400"/>
          <p14:tracePt t="19426" x="5803900" y="781050"/>
          <p14:tracePt t="19434" x="5810250" y="774700"/>
          <p14:tracePt t="19482" x="5816600" y="768350"/>
          <p14:tracePt t="19523" x="5822950" y="762000"/>
          <p14:tracePt t="20034" x="5810250" y="755650"/>
          <p14:tracePt t="20036" x="5810250" y="768350"/>
          <p14:tracePt t="20045" x="5810250" y="793750"/>
          <p14:tracePt t="20052" x="5626100" y="863600"/>
          <p14:tracePt t="20069" x="5626100" y="908050"/>
          <p14:tracePt t="20266" x="5626100" y="914400"/>
          <p14:tracePt t="20314" x="5626100" y="927100"/>
          <p14:tracePt t="20322" x="5638800" y="933450"/>
          <p14:tracePt t="20347" x="5651500" y="946150"/>
          <p14:tracePt t="20354" x="5657850" y="952500"/>
          <p14:tracePt t="20354" x="5657850" y="958850"/>
          <p14:tracePt t="20369" x="5689600" y="971550"/>
          <p14:tracePt t="20403" x="5727700" y="977900"/>
          <p14:tracePt t="20404" x="5746750" y="977900"/>
          <p14:tracePt t="20482" x="5753100" y="977900"/>
          <p14:tracePt t="20490" x="5759450" y="977900"/>
          <p14:tracePt t="20506" x="5765800" y="977900"/>
          <p14:tracePt t="20507" x="5778500" y="977900"/>
          <p14:tracePt t="20519" x="5822950" y="977900"/>
          <p14:tracePt t="20554" x="5842000" y="977900"/>
          <p14:tracePt t="20571" x="5861050" y="977900"/>
          <p14:tracePt t="20572" x="5873750" y="971550"/>
          <p14:tracePt t="20587" x="5899150" y="965200"/>
          <p14:tracePt t="20603" x="5918200" y="965200"/>
          <p14:tracePt t="20620" x="5930900" y="965200"/>
          <p14:tracePt t="20780" x="5937250" y="965200"/>
          <p14:tracePt t="21765" x="5949950" y="965200"/>
          <p14:tracePt t="21773" x="5956300" y="990600"/>
          <p14:tracePt t="21781" x="5981700" y="1041400"/>
          <p14:tracePt t="21788" x="5981700" y="1047750"/>
          <p14:tracePt t="21794" x="5981700" y="1098550"/>
          <p14:tracePt t="21807" x="5981700" y="1123950"/>
          <p14:tracePt t="21824" x="5981700" y="1155700"/>
          <p14:tracePt t="21840" x="5981700" y="1162050"/>
          <p14:tracePt t="21857" x="5975350" y="1174750"/>
          <p14:tracePt t="21892" x="5969000" y="1181100"/>
          <p14:tracePt t="21893" x="5956300" y="1193800"/>
          <p14:tracePt t="21907" x="5930900" y="1212850"/>
          <p14:tracePt t="21941" x="5886450" y="1244600"/>
          <p14:tracePt t="21943" x="5867400" y="1257300"/>
          <p14:tracePt t="21957" x="5861050" y="1263650"/>
          <p14:tracePt t="21974" x="5854700" y="1263650"/>
          <p14:tracePt t="21991" x="5848350" y="1270000"/>
          <p14:tracePt t="22007" x="5842000" y="1276350"/>
          <p14:tracePt t="22024" x="5835650" y="1276350"/>
          <p14:tracePt t="22757" x="5835650" y="1282700"/>
          <p14:tracePt t="22759" x="5835650" y="1295400"/>
          <p14:tracePt t="22775" x="5835650" y="1301750"/>
          <p14:tracePt t="22776" x="5835650" y="1352550"/>
          <p14:tracePt t="22792" x="5835650" y="1384300"/>
          <p14:tracePt t="22808" x="5835650" y="1428750"/>
          <p14:tracePt t="22825" x="5835650" y="1460500"/>
          <p14:tracePt t="22842" x="5835650" y="1485900"/>
          <p14:tracePt t="22859" x="5842000" y="1511300"/>
          <p14:tracePt t="22875" x="5848350" y="1536700"/>
          <p14:tracePt t="22892" x="5861050" y="1562100"/>
          <p14:tracePt t="22909" x="5861050" y="1574800"/>
          <p14:tracePt t="22925" x="5873750" y="1587500"/>
          <p14:tracePt t="22942" x="5880100" y="1600200"/>
          <p14:tracePt t="22959" x="5899150" y="1619250"/>
          <p14:tracePt t="23045" x="5905500" y="1619250"/>
          <p14:tracePt t="23061" x="5911850" y="1625600"/>
          <p14:tracePt t="23132" x="5911850" y="1631950"/>
          <p14:tracePt t="23152" x="5924550" y="1631950"/>
          <p14:tracePt t="23180" x="5930900" y="1631950"/>
          <p14:tracePt t="23276" x="5937250" y="1625600"/>
          <p14:tracePt t="23612" x="5943600" y="1625600"/>
          <p14:tracePt t="23629" x="5949950" y="1625600"/>
          <p14:tracePt t="23636" x="5949950" y="1631950"/>
          <p14:tracePt t="23661" x="5949950" y="1638300"/>
          <p14:tracePt t="23662" x="5962650" y="1651000"/>
          <p14:tracePt t="23701" x="5969000" y="1657350"/>
          <p14:tracePt t="23710" x="5969000" y="1670050"/>
          <p14:tracePt t="23711" x="5981700" y="1682750"/>
          <p14:tracePt t="23727" x="5988050" y="1695450"/>
          <p14:tracePt t="23744" x="6000750" y="1714500"/>
          <p14:tracePt t="23760" x="6013450" y="1727200"/>
          <p14:tracePt t="23777" x="6013450" y="1733550"/>
          <p14:tracePt t="23845" x="6019800" y="1733550"/>
          <p14:tracePt t="23861" x="6026150" y="1739900"/>
          <p14:tracePt t="23869" x="6026150" y="1746250"/>
          <p14:tracePt t="23872" x="6032500" y="1746250"/>
          <p14:tracePt t="23877" x="6038850" y="1758950"/>
          <p14:tracePt t="23949" x="6045200" y="1765300"/>
          <p14:tracePt t="24013" x="6045200" y="1771650"/>
          <p14:tracePt t="24016" x="6045200" y="1778000"/>
          <p14:tracePt t="24029" x="6045200" y="1790700"/>
          <p14:tracePt t="24030" x="6045200" y="1816100"/>
          <p14:tracePt t="24044" x="6045200" y="1828800"/>
          <p14:tracePt t="24044" x="6045200" y="1835150"/>
          <p14:tracePt t="24061" x="6045200" y="1879600"/>
          <p14:tracePt t="24077" x="6045200" y="1892300"/>
          <p14:tracePt t="24094" x="6045200" y="1924050"/>
          <p14:tracePt t="24111" x="6045200" y="1943100"/>
          <p14:tracePt t="24157" x="6045200" y="1955800"/>
          <p14:tracePt t="24285" x="6045200" y="1962150"/>
          <p14:tracePt t="24309" x="6045200" y="1974850"/>
          <p14:tracePt t="24316" x="6045200" y="1981200"/>
          <p14:tracePt t="24325" x="6045200" y="1987550"/>
          <p14:tracePt t="24329" x="6045200" y="2000250"/>
          <p14:tracePt t="24344" x="6045200" y="2019300"/>
          <p14:tracePt t="24381" x="6045200" y="2025650"/>
          <p14:tracePt t="24429" x="6045200" y="2038350"/>
          <p14:tracePt t="24437" x="6045200" y="2044700"/>
          <p14:tracePt t="24445" x="6045200" y="2051050"/>
          <p14:tracePt t="24477" x="6045200" y="2057400"/>
          <p14:tracePt t="24478" x="6045200" y="2063750"/>
          <p14:tracePt t="24501" x="6045200" y="2070100"/>
          <p14:tracePt t="24511" x="6045200" y="2082800"/>
          <p14:tracePt t="24532" x="6045200" y="2095500"/>
          <p14:tracePt t="24565" x="6045200" y="2101850"/>
          <p14:tracePt t="24661" x="6032500" y="2095500"/>
          <p14:tracePt t="24670" x="6026150" y="2089150"/>
          <p14:tracePt t="24685" x="6007100" y="2076450"/>
          <p14:tracePt t="24701" x="6000750" y="2076450"/>
          <p14:tracePt t="24709" x="5994400" y="2076450"/>
          <p14:tracePt t="24709" x="5988050" y="2070100"/>
          <p14:tracePt t="24728" x="5975350" y="2063750"/>
          <p14:tracePt t="24729" x="5949950" y="2051050"/>
          <p14:tracePt t="24745" x="5930900" y="2025650"/>
          <p14:tracePt t="24762" x="5873750" y="1993900"/>
          <p14:tracePt t="24779" x="5791200" y="1905000"/>
          <p14:tracePt t="24795" x="5734050" y="1835150"/>
          <p14:tracePt t="24812" x="5683250" y="1765300"/>
          <p14:tracePt t="24829" x="5632450" y="1714500"/>
          <p14:tracePt t="24885" x="5626100" y="1708150"/>
          <p14:tracePt t="24925" x="5619750" y="1689100"/>
          <p14:tracePt t="24933" x="5619750" y="1682750"/>
          <p14:tracePt t="24945" x="5613400" y="1670050"/>
          <p14:tracePt t="24949" x="5607050" y="1651000"/>
          <p14:tracePt t="24962" x="5607050" y="1638300"/>
          <p14:tracePt t="25077" x="5600700" y="1638300"/>
          <p14:tracePt t="25093" x="5600700" y="1670050"/>
          <p14:tracePt t="25101" x="5632450" y="1733550"/>
          <p14:tracePt t="25105" x="5664200" y="1790700"/>
          <p14:tracePt t="25112" x="5721350" y="1917700"/>
          <p14:tracePt t="25129" x="5727700" y="1962150"/>
          <p14:tracePt t="25146" x="5772150" y="2019300"/>
          <p14:tracePt t="25162" x="5803900" y="2051050"/>
          <p14:tracePt t="25179" x="5816600" y="2063750"/>
          <p14:tracePt t="25196" x="5835650" y="2082800"/>
          <p14:tracePt t="25213" x="5842000" y="2082800"/>
          <p14:tracePt t="25230" x="5854700" y="2089150"/>
          <p14:tracePt t="25277" x="5867400" y="2095500"/>
          <p14:tracePt t="25317" x="5880100" y="2101850"/>
          <p14:tracePt t="25325" x="5880100" y="2108200"/>
          <p14:tracePt t="25365" x="5886450" y="2108200"/>
          <p14:tracePt t="25379" x="5892800" y="2108200"/>
          <p14:tracePt t="25453" x="5899150" y="2108200"/>
          <p14:tracePt t="25485" x="5905500" y="2108200"/>
          <p14:tracePt t="25493" x="5911850" y="2108200"/>
          <p14:tracePt t="25509" x="5918200" y="2108200"/>
          <p14:tracePt t="25517" x="5937250" y="2108200"/>
          <p14:tracePt t="25525" x="5949950" y="2095500"/>
          <p14:tracePt t="25525" x="5962650" y="2070100"/>
          <p14:tracePt t="25533" x="5975350" y="2038350"/>
          <p14:tracePt t="25546" x="5981700" y="1968500"/>
          <p14:tracePt t="25563" x="5994400" y="1898650"/>
          <p14:tracePt t="25580" x="5994400" y="1784350"/>
          <p14:tracePt t="25597" x="5994400" y="1689100"/>
          <p14:tracePt t="25613" x="5969000" y="1574800"/>
          <p14:tracePt t="25630" x="5943600" y="1473200"/>
          <p14:tracePt t="25646" x="5924550" y="1365250"/>
          <p14:tracePt t="25663" x="5899150" y="1314450"/>
          <p14:tracePt t="25680" x="5899150" y="1282700"/>
          <p14:tracePt t="25696" x="5892800" y="1244600"/>
          <p14:tracePt t="25713" x="5886450" y="1225550"/>
          <p14:tracePt t="25730" x="5880100" y="1200150"/>
          <p14:tracePt t="25747" x="5880100" y="1187450"/>
          <p14:tracePt t="25763" x="5880100" y="1174750"/>
          <p14:tracePt t="25763" x="5880100" y="1168400"/>
          <p14:tracePt t="25781" x="5880100" y="1143000"/>
          <p14:tracePt t="25797" x="5880100" y="1111250"/>
          <p14:tracePt t="25813" x="5880100" y="1085850"/>
          <p14:tracePt t="25831" x="5880100" y="1066800"/>
          <p14:tracePt t="25847" x="5880100" y="1054100"/>
          <p14:tracePt t="25863" x="5880100" y="1047750"/>
          <p14:tracePt t="25880" x="5880100" y="1041400"/>
          <p14:tracePt t="25965" x="5873750" y="1041400"/>
          <p14:tracePt t="25973" x="5873750" y="1047750"/>
          <p14:tracePt t="25980" x="5867400" y="1066800"/>
          <p14:tracePt t="25990" x="5867400" y="1085850"/>
          <p14:tracePt t="25997" x="5861050" y="1143000"/>
          <p14:tracePt t="26014" x="5854700" y="1174750"/>
          <p14:tracePt t="26030" x="5842000" y="1200150"/>
          <p14:tracePt t="26101" x="5842000" y="1212850"/>
          <p14:tracePt t="26117" x="5835650" y="1225550"/>
          <p14:tracePt t="26141" x="5829300" y="1238250"/>
          <p14:tracePt t="26544" x="5835650" y="1238250"/>
          <p14:tracePt t="26565" x="5842000" y="1238250"/>
          <p14:tracePt t="26573" x="5848350" y="1238250"/>
          <p14:tracePt t="26581" x="5861050" y="1238250"/>
          <p14:tracePt t="26605" x="5873750" y="1238250"/>
          <p14:tracePt t="26628" x="5880100" y="1238250"/>
          <p14:tracePt t="26641" x="5886450" y="1238250"/>
          <p14:tracePt t="26660" x="5899150" y="1238250"/>
          <p14:tracePt t="26669" x="5911850" y="1238250"/>
          <p14:tracePt t="26685" x="5918200" y="1238250"/>
          <p14:tracePt t="26698" x="5924550" y="1238250"/>
          <p14:tracePt t="26706" x="5930900" y="1238250"/>
          <p14:tracePt t="26965" x="5937250" y="1238250"/>
          <p14:tracePt t="26989" x="5943600" y="1238250"/>
          <p14:tracePt t="27001" x="5949950" y="1238250"/>
          <p14:tracePt t="27008" x="5956300" y="1238250"/>
          <p14:tracePt t="27015" x="5969000" y="1238250"/>
          <p14:tracePt t="27032" x="5988050" y="1244600"/>
          <p14:tracePt t="27157" x="5994400" y="1244600"/>
          <p14:tracePt t="27173" x="6000750" y="1244600"/>
          <p14:tracePt t="27181" x="6007100" y="1244600"/>
          <p14:tracePt t="27212" x="6013450" y="1244600"/>
          <p14:tracePt t="27749" x="6019800" y="1244600"/>
          <p14:tracePt t="27757" x="6026150" y="1244600"/>
          <p14:tracePt t="27759" x="6032500" y="1244600"/>
          <p14:tracePt t="27767" x="6083300" y="1212850"/>
          <p14:tracePt t="27783" x="6159500" y="1143000"/>
          <p14:tracePt t="27800" x="6254750" y="1041400"/>
          <p14:tracePt t="27816" x="6305550" y="965200"/>
          <p14:tracePt t="27833" x="6337300" y="850900"/>
          <p14:tracePt t="27850" x="6381750" y="736600"/>
          <p14:tracePt t="27867" x="6400800" y="654050"/>
          <p14:tracePt t="27884" x="6413500" y="590550"/>
          <p14:tracePt t="27900" x="6445250" y="457200"/>
          <p14:tracePt t="27917" x="6457950" y="393700"/>
          <p14:tracePt t="27934" x="6457950" y="349250"/>
          <p14:tracePt t="27950" x="6457950" y="311150"/>
          <p14:tracePt t="27967" x="6438900" y="279400"/>
          <p14:tracePt t="27984" x="6438900" y="273050"/>
          <p14:tracePt t="28021" x="6432550" y="266700"/>
          <p14:tracePt t="28053" x="6426200" y="254000"/>
          <p14:tracePt t="28061" x="6413500" y="234950"/>
          <p14:tracePt t="28069" x="6407150" y="228600"/>
          <p14:tracePt t="28069" x="6400800" y="215900"/>
          <p14:tracePt t="28084" x="6381750" y="190500"/>
          <p14:tracePt t="28101" x="6356350" y="152400"/>
          <p14:tracePt t="28118" x="6356350" y="146050"/>
          <p14:tracePt t="28134" x="6350000" y="127000"/>
          <p14:tracePt t="28173" x="6350000" y="120650"/>
          <p14:tracePt t="28192" x="6343650" y="114300"/>
          <p14:tracePt t="28278" x="6330950" y="114300"/>
          <p14:tracePt t="28309" x="6324600" y="120650"/>
          <p14:tracePt t="28316" x="6318250" y="133350"/>
          <p14:tracePt t="28327" x="6311900" y="133350"/>
          <p14:tracePt t="28332" x="6299200" y="146050"/>
          <p14:tracePt t="28351" x="6286500" y="171450"/>
          <p14:tracePt t="28352" x="6280150" y="228600"/>
          <p14:tracePt t="28368" x="6261100" y="304800"/>
          <p14:tracePt t="28385" x="6254750" y="406400"/>
          <p14:tracePt t="28401" x="6229350" y="495300"/>
          <p14:tracePt t="28418" x="6229350" y="571500"/>
          <p14:tracePt t="28435" x="6229350" y="673100"/>
          <p14:tracePt t="28451" x="6229350" y="762000"/>
          <p14:tracePt t="28468" x="6235700" y="857250"/>
          <p14:tracePt t="28485" x="6235700" y="863600"/>
          <p14:tracePt t="28501" x="6235700" y="889000"/>
          <p14:tracePt t="28518" x="6235700" y="901700"/>
          <p14:tracePt t="28535" x="6242050" y="920750"/>
          <p14:tracePt t="28551" x="6242050" y="939800"/>
          <p14:tracePt t="28568" x="6248400" y="965200"/>
          <p14:tracePt t="28585" x="6248400" y="996950"/>
          <p14:tracePt t="28601" x="6254750" y="1022350"/>
          <p14:tracePt t="28618" x="6254750" y="1060450"/>
          <p14:tracePt t="28635" x="6254750" y="1092200"/>
          <p14:tracePt t="28651" x="6254750" y="1143000"/>
          <p14:tracePt t="28669" x="6254750" y="1162050"/>
          <p14:tracePt t="28685" x="6254750" y="1238250"/>
          <p14:tracePt t="28702" x="6254750" y="1276350"/>
          <p14:tracePt t="28718" x="6254750" y="1327150"/>
          <p14:tracePt t="28735" x="6254750" y="1371600"/>
          <p14:tracePt t="28751" x="6254750" y="1416050"/>
          <p14:tracePt t="28768" x="6254750" y="1466850"/>
          <p14:tracePt t="28785" x="6248400" y="1485900"/>
          <p14:tracePt t="28802" x="6248400" y="1517650"/>
          <p14:tracePt t="28818" x="6248400" y="1549400"/>
          <p14:tracePt t="28835" x="6248400" y="1587500"/>
          <p14:tracePt t="28852" x="6248400" y="1612900"/>
          <p14:tracePt t="28868" x="6248400" y="1701800"/>
          <p14:tracePt t="28885" x="6248400" y="1771650"/>
          <p14:tracePt t="28902" x="6248400" y="1822450"/>
          <p14:tracePt t="28918" x="6248400" y="1892300"/>
          <p14:tracePt t="28935" x="6248400" y="1943100"/>
          <p14:tracePt t="28952" x="6248400" y="2000250"/>
          <p14:tracePt t="28969" x="6248400" y="2038350"/>
          <p14:tracePt t="28985" x="6248400" y="2089150"/>
          <p14:tracePt t="29002" x="6248400" y="2127250"/>
          <p14:tracePt t="29019" x="6248400" y="2184400"/>
          <p14:tracePt t="29036" x="6248400" y="2228850"/>
          <p14:tracePt t="29053" x="6248400" y="2305050"/>
          <p14:tracePt t="29069" x="6248400" y="2336800"/>
          <p14:tracePt t="29086" x="6248400" y="2381250"/>
          <p14:tracePt t="29102" x="6248400" y="2406650"/>
          <p14:tracePt t="29119" x="6248400" y="2438400"/>
          <p14:tracePt t="29135" x="6248400" y="2463800"/>
          <p14:tracePt t="29153" x="6248400" y="2489200"/>
          <p14:tracePt t="29169" x="6254750" y="2514600"/>
          <p14:tracePt t="29186" x="6254750" y="2527300"/>
          <p14:tracePt t="29202" x="6254750" y="2540000"/>
          <p14:tracePt t="29219" x="6273800" y="2578100"/>
          <p14:tracePt t="29236" x="6286500" y="2616200"/>
          <p14:tracePt t="29253" x="6318250" y="2679700"/>
          <p14:tracePt t="29269" x="6337300" y="2730500"/>
          <p14:tracePt t="29286" x="6362700" y="2794000"/>
          <p14:tracePt t="29303" x="6381750" y="2851150"/>
          <p14:tracePt t="29319" x="6419850" y="2946400"/>
          <p14:tracePt t="29336" x="6457950" y="3035300"/>
          <p14:tracePt t="29352" x="6489700" y="3079750"/>
          <p14:tracePt t="29369" x="6496050" y="3092450"/>
          <p14:tracePt t="29405" x="6502400" y="3092450"/>
          <p14:tracePt t="29428" x="6521450" y="3092450"/>
          <p14:tracePt t="29436" x="6534150" y="3092450"/>
          <p14:tracePt t="29453" x="6553200" y="3092450"/>
          <p14:tracePt t="29454" x="6591300" y="3092450"/>
          <p14:tracePt t="29470" x="6635750" y="3086100"/>
          <p14:tracePt t="29487" x="6686550" y="3048000"/>
          <p14:tracePt t="29503" x="6743700" y="2984500"/>
          <p14:tracePt t="29519" x="6775450" y="2927350"/>
          <p14:tracePt t="29536" x="6819900" y="2813050"/>
          <p14:tracePt t="29553" x="6858000" y="2705100"/>
          <p14:tracePt t="29570" x="6896100" y="2590800"/>
          <p14:tracePt t="29586" x="6934200" y="2489200"/>
          <p14:tracePt t="29603" x="6959600" y="2393950"/>
          <p14:tracePt t="29620" x="6991350" y="2254250"/>
          <p14:tracePt t="29637" x="7042150" y="2019300"/>
          <p14:tracePt t="29653" x="7061200" y="1885950"/>
          <p14:tracePt t="29670" x="7067550" y="1752600"/>
          <p14:tracePt t="29686" x="7067550" y="1644650"/>
          <p14:tracePt t="29703" x="7067550" y="1555750"/>
          <p14:tracePt t="29720" x="7067550" y="1447800"/>
          <p14:tracePt t="29736" x="7067550" y="1346200"/>
          <p14:tracePt t="29753" x="7054850" y="1206500"/>
          <p14:tracePt t="29770" x="7048500" y="1136650"/>
          <p14:tracePt t="29787" x="7042150" y="1066800"/>
          <p14:tracePt t="29803" x="7035800" y="1022350"/>
          <p14:tracePt t="29821" x="7035800" y="984250"/>
          <p14:tracePt t="29837" x="7016750" y="939800"/>
          <p14:tracePt t="29853" x="6997700" y="882650"/>
          <p14:tracePt t="29871" x="6965950" y="781050"/>
          <p14:tracePt t="29887" x="6934200" y="704850"/>
          <p14:tracePt t="29904" x="6896100" y="628650"/>
          <p14:tracePt t="29920" x="6851650" y="546100"/>
          <p14:tracePt t="29938" x="6813550" y="457200"/>
          <p14:tracePt t="29954" x="6788150" y="425450"/>
          <p14:tracePt t="29970" x="6781800" y="400050"/>
          <p14:tracePt t="29988" x="6762750" y="374650"/>
          <p14:tracePt t="30004" x="6743700" y="342900"/>
          <p14:tracePt t="30021" x="6737350" y="323850"/>
          <p14:tracePt t="30037" x="6724650" y="292100"/>
          <p14:tracePt t="30054" x="6699250" y="266700"/>
          <p14:tracePt t="30071" x="6673850" y="241300"/>
          <p14:tracePt t="30087" x="6642100" y="196850"/>
          <p14:tracePt t="30104" x="6629400" y="184150"/>
          <p14:tracePt t="30120" x="6604000" y="165100"/>
          <p14:tracePt t="30138" x="6591300" y="152400"/>
          <p14:tracePt t="30154" x="6578600" y="152400"/>
          <p14:tracePt t="30196" x="6565900" y="152400"/>
          <p14:tracePt t="30204" x="6546850" y="152400"/>
          <p14:tracePt t="30221" x="6521450" y="152400"/>
          <p14:tracePt t="30221" x="6483350" y="152400"/>
          <p14:tracePt t="30238" x="6438900" y="152400"/>
          <p14:tracePt t="30254" x="6407150" y="152400"/>
          <p14:tracePt t="30271" x="6381750" y="152400"/>
          <p14:tracePt t="30287" x="6369050" y="152400"/>
          <p14:tracePt t="30305" x="6337300" y="152400"/>
          <p14:tracePt t="30321" x="6305550" y="165100"/>
          <p14:tracePt t="30338" x="6273800" y="184150"/>
          <p14:tracePt t="30354" x="6229350" y="209550"/>
          <p14:tracePt t="30371" x="6203950" y="228600"/>
          <p14:tracePt t="30388" x="6184900" y="247650"/>
          <p14:tracePt t="30404" x="6102350" y="292100"/>
          <p14:tracePt t="30421" x="6089650" y="323850"/>
          <p14:tracePt t="30438" x="6070600" y="381000"/>
          <p14:tracePt t="30454" x="6070600" y="450850"/>
          <p14:tracePt t="30471" x="6045200" y="508000"/>
          <p14:tracePt t="30488" x="6045200" y="565150"/>
          <p14:tracePt t="30505" x="6038850" y="609600"/>
          <p14:tracePt t="30521" x="6032500" y="647700"/>
          <p14:tracePt t="30538" x="6019800" y="685800"/>
          <p14:tracePt t="30554" x="6019800" y="730250"/>
          <p14:tracePt t="30571" x="6013450" y="800100"/>
          <p14:tracePt t="30588" x="6013450" y="908050"/>
          <p14:tracePt t="30605" x="6000750" y="1028700"/>
          <p14:tracePt t="30621" x="5981700" y="1123950"/>
          <p14:tracePt t="30638" x="5975350" y="1200150"/>
          <p14:tracePt t="30655" x="5975350" y="1276350"/>
          <p14:tracePt t="30671" x="5956300" y="1390650"/>
          <p14:tracePt t="30688" x="6019800" y="1479550"/>
          <p14:tracePt t="30705" x="6019800" y="1543050"/>
          <p14:tracePt t="30722" x="6019800" y="1600200"/>
          <p14:tracePt t="30738" x="6019800" y="1689100"/>
          <p14:tracePt t="30755" x="6026150" y="1778000"/>
          <p14:tracePt t="30771" x="6051550" y="1885950"/>
          <p14:tracePt t="30789" x="6064250" y="1962150"/>
          <p14:tracePt t="30805" x="6070600" y="2025650"/>
          <p14:tracePt t="30822" x="6070600" y="2063750"/>
          <p14:tracePt t="30839" x="6089650" y="2120900"/>
          <p14:tracePt t="30855" x="6096000" y="2133600"/>
          <p14:tracePt t="30872" x="6096000" y="2159000"/>
          <p14:tracePt t="30888" x="6096000" y="2190750"/>
          <p14:tracePt t="30905" x="6102350" y="2222500"/>
          <p14:tracePt t="30923" x="6108700" y="2241550"/>
          <p14:tracePt t="30938" x="6134100" y="2292350"/>
          <p14:tracePt t="30955" x="6140450" y="2324100"/>
          <p14:tracePt t="30972" x="6178550" y="2355850"/>
          <p14:tracePt t="30989" x="6203950" y="2393950"/>
          <p14:tracePt t="31005" x="6216650" y="2413000"/>
          <p14:tracePt t="31022" x="6248400" y="2444750"/>
          <p14:tracePt t="31039" x="6267450" y="2457450"/>
          <p14:tracePt t="31055" x="6299200" y="2470150"/>
          <p14:tracePt t="31072" x="6337300" y="2470150"/>
          <p14:tracePt t="31089" x="6375400" y="2470150"/>
          <p14:tracePt t="31106" x="6426200" y="2470150"/>
          <p14:tracePt t="31122" x="6477000" y="2457450"/>
          <p14:tracePt t="31139" x="6515100" y="2425700"/>
          <p14:tracePt t="31155" x="6559550" y="2368550"/>
          <p14:tracePt t="31172" x="6604000" y="2260600"/>
          <p14:tracePt t="31189" x="6692900" y="2038350"/>
          <p14:tracePt t="31206" x="6756400" y="1898650"/>
          <p14:tracePt t="31222" x="6845300" y="1739900"/>
          <p14:tracePt t="31239" x="6927850" y="1606550"/>
          <p14:tracePt t="31256" x="6978650" y="1479550"/>
          <p14:tracePt t="31272" x="7029450" y="1333500"/>
          <p14:tracePt t="31289" x="7054850" y="1200150"/>
          <p14:tracePt t="31306" x="7061200" y="1079500"/>
          <p14:tracePt t="31323" x="7061200" y="971550"/>
          <p14:tracePt t="31339" x="7073900" y="857250"/>
          <p14:tracePt t="31357" x="7073900" y="787400"/>
          <p14:tracePt t="31372" x="7073900" y="704850"/>
          <p14:tracePt t="31390" x="7073900" y="673100"/>
          <p14:tracePt t="31406" x="7073900" y="654050"/>
          <p14:tracePt t="31422" x="7061200" y="622300"/>
          <p14:tracePt t="31440" x="7042150" y="590550"/>
          <p14:tracePt t="31456" x="7004050" y="546100"/>
          <p14:tracePt t="31473" x="6953250" y="488950"/>
          <p14:tracePt t="31489" x="6883400" y="419100"/>
          <p14:tracePt t="31506" x="6800850" y="330200"/>
          <p14:tracePt t="31523" x="6731000" y="254000"/>
          <p14:tracePt t="31540" x="6648450" y="165100"/>
          <p14:tracePt t="31557" x="6559550" y="76200"/>
          <p14:tracePt t="31574" x="6527800" y="44450"/>
          <p14:tracePt t="31590" x="6521450" y="38100"/>
          <p14:tracePt t="31606" x="6515100" y="31750"/>
          <p14:tracePt t="31623" x="6508750" y="31750"/>
          <p14:tracePt t="31661" x="6502400" y="31750"/>
          <p14:tracePt t="31668" x="6502400" y="25400"/>
          <p14:tracePt t="31677" x="6483350" y="19050"/>
          <p14:tracePt t="31690" x="6457950" y="12700"/>
          <p14:tracePt t="31706" x="6438900" y="12700"/>
          <p14:tracePt t="31723" x="6426200" y="12700"/>
          <p14:tracePt t="31740" x="6394450" y="19050"/>
          <p14:tracePt t="31756" x="6343650" y="69850"/>
          <p14:tracePt t="31774" x="6305550" y="127000"/>
          <p14:tracePt t="31790" x="6273800" y="184150"/>
          <p14:tracePt t="31807" x="6267450" y="254000"/>
          <p14:tracePt t="31824" x="6229350" y="361950"/>
          <p14:tracePt t="31840" x="6216650" y="476250"/>
          <p14:tracePt t="31857" x="6197600" y="552450"/>
          <p14:tracePt t="31873" x="6184900" y="635000"/>
          <p14:tracePt t="31890" x="6159500" y="749300"/>
          <p14:tracePt t="31907" x="6159500" y="869950"/>
          <p14:tracePt t="31924" x="6146800" y="984250"/>
          <p14:tracePt t="31940" x="6134100" y="1092200"/>
          <p14:tracePt t="31940" x="6134100" y="1136650"/>
          <p14:tracePt t="31957" x="6134100" y="1200150"/>
          <p14:tracePt t="31973" x="6134100" y="1270000"/>
          <p14:tracePt t="31990" x="6134100" y="1352550"/>
          <p14:tracePt t="32007" x="6134100" y="1428750"/>
          <p14:tracePt t="32024" x="6134100" y="1524000"/>
          <p14:tracePt t="32040" x="6134100" y="1600200"/>
          <p14:tracePt t="32057" x="6134100" y="1670050"/>
          <p14:tracePt t="32074" x="6134100" y="1739900"/>
          <p14:tracePt t="32090" x="6134100" y="1809750"/>
          <p14:tracePt t="32107" x="6146800" y="1873250"/>
          <p14:tracePt t="32124" x="6146800" y="1936750"/>
          <p14:tracePt t="32141" x="6146800" y="2038350"/>
          <p14:tracePt t="32157" x="6146800" y="2108200"/>
          <p14:tracePt t="32174" x="6146800" y="2165350"/>
          <p14:tracePt t="32190" x="6146800" y="2254250"/>
          <p14:tracePt t="32207" x="6159500" y="2400300"/>
          <p14:tracePt t="32224" x="6172200" y="2489200"/>
          <p14:tracePt t="32241" x="6172200" y="2546350"/>
          <p14:tracePt t="32257" x="6178550" y="2603500"/>
          <p14:tracePt t="32274" x="6203950" y="2647950"/>
          <p14:tracePt t="32291" x="6216650" y="2698750"/>
          <p14:tracePt t="32307" x="6223000" y="2730500"/>
          <p14:tracePt t="32324" x="6254750" y="2787650"/>
          <p14:tracePt t="32341" x="6267450" y="2806700"/>
          <p14:tracePt t="32357" x="6292850" y="2838450"/>
          <p14:tracePt t="32375" x="6305550" y="2844800"/>
          <p14:tracePt t="32391" x="6356350" y="2851150"/>
          <p14:tracePt t="32408" x="6419850" y="2851150"/>
          <p14:tracePt t="32424" x="6502400" y="2851150"/>
          <p14:tracePt t="32441" x="6559550" y="2851150"/>
          <p14:tracePt t="32458" x="6673850" y="2774950"/>
          <p14:tracePt t="32474" x="6826250" y="2635250"/>
          <p14:tracePt t="32491" x="6915150" y="2495550"/>
          <p14:tracePt t="32507" x="7010400" y="2355850"/>
          <p14:tracePt t="32525" x="7124700" y="2146300"/>
          <p14:tracePt t="32541" x="7156450" y="2044700"/>
          <p14:tracePt t="32558" x="7200900" y="1917700"/>
          <p14:tracePt t="32575" x="7226300" y="1778000"/>
          <p14:tracePt t="32591" x="7232650" y="1625600"/>
          <p14:tracePt t="32608" x="7232650" y="1460500"/>
          <p14:tracePt t="32624" x="7251700" y="1339850"/>
          <p14:tracePt t="32641" x="7251700" y="1219200"/>
          <p14:tracePt t="32658" x="7251700" y="1130300"/>
          <p14:tracePt t="32675" x="7232650" y="1060450"/>
          <p14:tracePt t="32691" x="7194550" y="965200"/>
          <p14:tracePt t="32708" x="7156450" y="869950"/>
          <p14:tracePt t="32725" x="7080250" y="742950"/>
          <p14:tracePt t="32742" x="7016750" y="673100"/>
          <p14:tracePt t="32758" x="6965950" y="609600"/>
          <p14:tracePt t="32775" x="6921500" y="558800"/>
          <p14:tracePt t="32792" x="6877050" y="495300"/>
          <p14:tracePt t="32808" x="6813550" y="444500"/>
          <p14:tracePt t="32825" x="6743700" y="361950"/>
          <p14:tracePt t="32842" x="6680200" y="311150"/>
          <p14:tracePt t="32859" x="6610350" y="254000"/>
          <p14:tracePt t="32875" x="6521450" y="196850"/>
          <p14:tracePt t="32892" x="6426200" y="146050"/>
          <p14:tracePt t="32908" x="6369050" y="101600"/>
          <p14:tracePt t="32925" x="6356350" y="101600"/>
          <p14:tracePt t="32942" x="6337300" y="95250"/>
          <p14:tracePt t="32958" x="6318250" y="82550"/>
          <p14:tracePt t="32975" x="6292850" y="76200"/>
          <p14:tracePt t="32992" x="6292850" y="69850"/>
          <p14:tracePt t="33009" x="6286500" y="69850"/>
          <p14:tracePt t="33025" x="6273800" y="69850"/>
          <p14:tracePt t="33042" x="6261100" y="69850"/>
          <p14:tracePt t="33058" x="6235700" y="69850"/>
          <p14:tracePt t="33075" x="6203950" y="88900"/>
          <p14:tracePt t="33092" x="6172200" y="139700"/>
          <p14:tracePt t="33109" x="6127750" y="215900"/>
          <p14:tracePt t="33126" x="6070600" y="317500"/>
          <p14:tracePt t="33142" x="6045200" y="425450"/>
          <p14:tracePt t="33160" x="6019800" y="552450"/>
          <p14:tracePt t="33176" x="5994400" y="698500"/>
          <p14:tracePt t="33192" x="5981700" y="774700"/>
          <p14:tracePt t="33209" x="5962650" y="844550"/>
          <p14:tracePt t="33226" x="5949950" y="920750"/>
          <p14:tracePt t="33242" x="5949950" y="958850"/>
          <p14:tracePt t="33259" x="5949950" y="977900"/>
          <p14:tracePt t="33276" x="5949950" y="990600"/>
          <p14:tracePt t="33293" x="5949950" y="1009650"/>
          <p14:tracePt t="33341" x="5949950" y="1016000"/>
          <p14:tracePt t="33469" x="5956300" y="1016000"/>
          <p14:tracePt t="33493" x="5962650" y="1016000"/>
          <p14:tracePt t="33642" x="0" y="0"/>
        </p14:tracePtLst>
        <p14:tracePtLst>
          <p14:tracePt t="38825" x="3517900" y="4927600"/>
          <p14:tracePt t="38926" x="3511550" y="4927600"/>
          <p14:tracePt t="38943" x="3511550" y="4933950"/>
          <p14:tracePt t="38959" x="3505200" y="4940300"/>
          <p14:tracePt t="38969" x="3498850" y="4946650"/>
          <p14:tracePt t="38974" x="3486150" y="4972050"/>
          <p14:tracePt t="38990" x="3460750" y="5016500"/>
          <p14:tracePt t="39007" x="3416300" y="5080000"/>
          <p14:tracePt t="39020" x="3390900" y="5137150"/>
          <p14:tracePt t="39038" x="3365500" y="5162550"/>
          <p14:tracePt t="39055" x="3333750" y="5257800"/>
          <p14:tracePt t="39071" x="3327400" y="5327650"/>
          <p14:tracePt t="39071" x="3327400" y="5334000"/>
          <p14:tracePt t="39088" x="3327400" y="5384800"/>
          <p14:tracePt t="39110" x="3327400" y="5435600"/>
          <p14:tracePt t="39126" x="3327400" y="5461000"/>
          <p14:tracePt t="39136" x="3327400" y="5480050"/>
          <p14:tracePt t="39153" x="3333750" y="5486400"/>
          <p14:tracePt t="39170" x="3340100" y="5499100"/>
          <p14:tracePt t="39186" x="3352800" y="5518150"/>
          <p14:tracePt t="39203" x="3352800" y="5543550"/>
          <p14:tracePt t="39220" x="3365500" y="5568950"/>
          <p14:tracePt t="39237" x="3378200" y="5581650"/>
          <p14:tracePt t="39253" x="3384550" y="5613400"/>
          <p14:tracePt t="39270" x="3409950" y="5651500"/>
          <p14:tracePt t="39287" x="3429000" y="5670550"/>
          <p14:tracePt t="39303" x="3435350" y="5689600"/>
          <p14:tracePt t="39320" x="3435350" y="5702300"/>
          <p14:tracePt t="39337" x="3441700" y="5708650"/>
          <p14:tracePt t="39353" x="3448050" y="5708650"/>
          <p14:tracePt t="39407" x="3448050" y="5715000"/>
          <p14:tracePt t="39414" x="3448050" y="5734050"/>
          <p14:tracePt t="39439" x="3454400" y="5753100"/>
          <p14:tracePt t="39447" x="3460750" y="5759450"/>
          <p14:tracePt t="39454" x="3473450" y="5759450"/>
          <p14:tracePt t="39463" x="3473450" y="5772150"/>
          <p14:tracePt t="39470" x="3479800" y="5778500"/>
          <p14:tracePt t="39470" x="3492500" y="5784850"/>
          <p14:tracePt t="39487" x="3511550" y="5803900"/>
          <p14:tracePt t="39503" x="3524250" y="5816600"/>
          <p14:tracePt t="39520" x="3536950" y="5829300"/>
          <p14:tracePt t="39537" x="3549650" y="5835650"/>
          <p14:tracePt t="39554" x="3562350" y="5842000"/>
          <p14:tracePt t="39570" x="3575050" y="5854700"/>
          <p14:tracePt t="39587" x="3594100" y="5873750"/>
          <p14:tracePt t="39604" x="3606800" y="5880100"/>
          <p14:tracePt t="39620" x="3619500" y="5886450"/>
          <p14:tracePt t="39637" x="3638550" y="5905500"/>
          <p14:tracePt t="39654" x="3657600" y="5924550"/>
          <p14:tracePt t="39671" x="3676650" y="5943600"/>
          <p14:tracePt t="39687" x="3689350" y="5956300"/>
          <p14:tracePt t="39704" x="3714750" y="5969000"/>
          <p14:tracePt t="39720" x="3784600" y="6000750"/>
          <p14:tracePt t="39737" x="3829050" y="6019800"/>
          <p14:tracePt t="39754" x="3879850" y="6032500"/>
          <p14:tracePt t="39771" x="3962400" y="6064250"/>
          <p14:tracePt t="39787" x="4032250" y="6083300"/>
          <p14:tracePt t="39804" x="4083050" y="6102350"/>
          <p14:tracePt t="39821" x="4140200" y="6134100"/>
          <p14:tracePt t="39837" x="4184650" y="6153150"/>
          <p14:tracePt t="39854" x="4229100" y="6153150"/>
          <p14:tracePt t="39872" x="4260850" y="6153150"/>
          <p14:tracePt t="39888" x="4311650" y="6153150"/>
          <p14:tracePt t="39904" x="4387850" y="6153150"/>
          <p14:tracePt t="39921" x="4470400" y="6153150"/>
          <p14:tracePt t="39938" x="4533900" y="6153150"/>
          <p14:tracePt t="39954" x="4578350" y="6153150"/>
          <p14:tracePt t="39971" x="4616450" y="6146800"/>
          <p14:tracePt t="39987" x="4641850" y="6146800"/>
          <p14:tracePt t="40004" x="4667250" y="6146800"/>
          <p14:tracePt t="40021" x="4692650" y="6127750"/>
          <p14:tracePt t="40038" x="4718050" y="6127750"/>
          <p14:tracePt t="40055" x="4718050" y="6121400"/>
          <p14:tracePt t="40071" x="4730750" y="6121400"/>
          <p14:tracePt t="40088" x="4743450" y="6121400"/>
          <p14:tracePt t="40104" x="4762500" y="6115050"/>
          <p14:tracePt t="40121" x="4775200" y="6102350"/>
          <p14:tracePt t="40138" x="4787900" y="6096000"/>
          <p14:tracePt t="40155" x="4800600" y="6096000"/>
          <p14:tracePt t="40171" x="4813300" y="6096000"/>
          <p14:tracePt t="40188" x="4819650" y="6089650"/>
          <p14:tracePt t="40205" x="4826000" y="6083300"/>
          <p14:tracePt t="40221" x="4832350" y="6076950"/>
          <p14:tracePt t="40263" x="4838700" y="6070600"/>
          <p14:tracePt t="40735" x="4832350" y="6070600"/>
          <p14:tracePt t="40855" x="4819650" y="6076950"/>
          <p14:tracePt t="40975" x="4813300" y="6083300"/>
          <p14:tracePt t="41007" x="4806950" y="6083300"/>
          <p14:tracePt t="41023" x="4794250" y="6089650"/>
          <p14:tracePt t="41039" x="4787900" y="6089650"/>
          <p14:tracePt t="41049" x="4781550" y="6089650"/>
          <p14:tracePt t="41056" x="4775200" y="6096000"/>
          <p14:tracePt t="41073" x="4768850" y="6096000"/>
          <p14:tracePt t="41167" x="4756150" y="6096000"/>
          <p14:tracePt t="41431" x="4749800" y="6096000"/>
          <p14:tracePt t="41439" x="4737100" y="6102350"/>
          <p14:tracePt t="41463" x="4718050" y="6102350"/>
          <p14:tracePt t="41482" x="4705350" y="6096000"/>
          <p14:tracePt t="41483" x="4699000" y="6089650"/>
          <p14:tracePt t="41490" x="4679950" y="6070600"/>
          <p14:tracePt t="41507" x="4667250" y="6057900"/>
          <p14:tracePt t="41558" x="4654550" y="6057900"/>
          <p14:tracePt t="41599" x="4641850" y="6057900"/>
          <p14:tracePt t="41616" x="4622800" y="6057900"/>
          <p14:tracePt t="41623" x="4616450" y="6057900"/>
          <p14:tracePt t="41624" x="4584700" y="6057900"/>
          <p14:tracePt t="41641" x="4559300" y="6057900"/>
          <p14:tracePt t="41657" x="4533900" y="6057900"/>
          <p14:tracePt t="41674" x="4508500" y="6057900"/>
          <p14:tracePt t="41691" x="4489450" y="6057900"/>
          <p14:tracePt t="41707" x="4476750" y="6057900"/>
          <p14:tracePt t="41724" x="4464050" y="6057900"/>
          <p14:tracePt t="41740" x="4457700" y="6057900"/>
          <p14:tracePt t="41757" x="4451350" y="6057900"/>
          <p14:tracePt t="41791" x="4445000" y="6057900"/>
          <p14:tracePt t="41791" x="4432300" y="6057900"/>
          <p14:tracePt t="41847" x="4425950" y="6057900"/>
          <p14:tracePt t="41855" x="4419600" y="6057900"/>
          <p14:tracePt t="42127" x="4425950" y="6057900"/>
          <p14:tracePt t="42135" x="4445000" y="6057900"/>
          <p14:tracePt t="42142" x="4464050" y="6057900"/>
          <p14:tracePt t="42143" x="4483100" y="6057900"/>
          <p14:tracePt t="42158" x="4502150" y="6057900"/>
          <p14:tracePt t="42175" x="4508500" y="6057900"/>
          <p14:tracePt t="42215" x="4514850" y="6057900"/>
          <p14:tracePt t="42223" x="4521200" y="6057900"/>
          <p14:tracePt t="42228" x="4527550" y="6057900"/>
          <p14:tracePt t="42241" x="4540250" y="6057900"/>
          <p14:tracePt t="42259" x="4546600" y="6057900"/>
          <p14:tracePt t="42275" x="4552950" y="6057900"/>
          <p14:tracePt t="42311" x="4565650" y="6057900"/>
          <p14:tracePt t="42312" x="4572000" y="6057900"/>
          <p14:tracePt t="42325" x="4578350" y="6057900"/>
          <p14:tracePt t="42341" x="4597400" y="6057900"/>
          <p14:tracePt t="42358" x="4616450" y="6057900"/>
          <p14:tracePt t="42375" x="4629150" y="6057900"/>
          <p14:tracePt t="42391" x="4635500" y="6057900"/>
          <p14:tracePt t="42408" x="4648200" y="6057900"/>
          <p14:tracePt t="42425" x="4654550" y="6051550"/>
          <p14:tracePt t="42441" x="4660900" y="6051550"/>
          <p14:tracePt t="42458" x="4667250" y="6051550"/>
          <p14:tracePt t="42475" x="4673600" y="6051550"/>
          <p14:tracePt t="42492" x="4679950" y="6051550"/>
          <p14:tracePt t="42508" x="4705350" y="6051550"/>
          <p14:tracePt t="42525" x="4724400" y="6051550"/>
          <p14:tracePt t="42542" x="4737100" y="6051550"/>
          <p14:tracePt t="42542" x="4743450" y="6051550"/>
          <p14:tracePt t="42559" x="4756150" y="6051550"/>
          <p14:tracePt t="42575" x="4762500" y="6051550"/>
          <p14:tracePt t="42592" x="4768850" y="6051550"/>
          <p14:tracePt t="42608" x="4781550" y="6051550"/>
          <p14:tracePt t="42647" x="4794250" y="6051550"/>
          <p14:tracePt t="42663" x="4800600" y="6051550"/>
          <p14:tracePt t="42674" x="4806950" y="6051550"/>
          <p14:tracePt t="42685" x="4813300" y="6051550"/>
          <p14:tracePt t="42692" x="4826000" y="6051550"/>
          <p14:tracePt t="42709" x="4845050" y="6051550"/>
          <p14:tracePt t="42725" x="4857750" y="6051550"/>
          <p14:tracePt t="42742" x="4876800" y="6051550"/>
          <p14:tracePt t="42759" x="4883150" y="6051550"/>
          <p14:tracePt t="42775" x="4889500" y="6051550"/>
          <p14:tracePt t="42851" x="4895850" y="6051550"/>
          <p14:tracePt t="42887" x="4902200" y="6051550"/>
          <p14:tracePt t="42911" x="4914900" y="6057900"/>
          <p14:tracePt t="43367" x="4914900" y="6064250"/>
          <p14:tracePt t="43383" x="4914900" y="6076950"/>
          <p14:tracePt t="43407" x="4908550" y="6076950"/>
          <p14:tracePt t="43439" x="4902200" y="6083300"/>
          <p14:tracePt t="43463" x="4895850" y="6083300"/>
          <p14:tracePt t="43559" x="4889500" y="6083300"/>
          <p14:tracePt t="43575" x="4883150" y="6083300"/>
          <p14:tracePt t="43578" x="4876800" y="6089650"/>
          <p14:tracePt t="43647" x="4864100" y="6089650"/>
          <p14:tracePt t="43711" x="4851400" y="6089650"/>
          <p14:tracePt t="43727" x="4845050" y="6096000"/>
          <p14:tracePt t="43730" x="4838700" y="6096000"/>
          <p14:tracePt t="43744" x="4832350" y="6096000"/>
          <p14:tracePt t="43761" x="4819650" y="6096000"/>
          <p14:tracePt t="43777" x="4813300" y="6096000"/>
          <p14:tracePt t="43794" x="4806950" y="6096000"/>
          <p14:tracePt t="44144" x="4800600" y="6096000"/>
          <p14:tracePt t="44175" x="4806950" y="6096000"/>
          <p14:tracePt t="44183" x="4819650" y="6089650"/>
          <p14:tracePt t="44198" x="4832350" y="6089650"/>
          <p14:tracePt t="44214" x="4838700" y="6089650"/>
          <p14:tracePt t="44217" x="4845050" y="6089650"/>
          <p14:tracePt t="44228" x="4857750" y="6089650"/>
          <p14:tracePt t="44244" x="4864100" y="6083300"/>
          <p14:tracePt t="44280" x="4870450" y="6083300"/>
          <p14:tracePt t="44295" x="4883150" y="6083300"/>
          <p14:tracePt t="44295" x="4889500" y="6083300"/>
          <p14:tracePt t="44351" x="4895850" y="6083300"/>
          <p14:tracePt t="44374" x="4908550" y="6076950"/>
          <p14:tracePt t="44382" x="4914900" y="6076950"/>
          <p14:tracePt t="44403" x="4921250" y="6076950"/>
          <p14:tracePt t="44447" x="4927600" y="6076950"/>
          <p14:tracePt t="45111" x="4933950" y="6076950"/>
          <p14:tracePt t="45246" x="4927600" y="6076950"/>
          <p14:tracePt t="45343" x="4914900" y="6076950"/>
          <p14:tracePt t="45350" x="4908550" y="6076950"/>
          <p14:tracePt t="45399" x="4895850" y="6076950"/>
          <p14:tracePt t="45432" x="4889500" y="6076950"/>
          <p14:tracePt t="45446" x="4883150" y="6076950"/>
          <p14:tracePt t="45462" x="4876800" y="6076950"/>
          <p14:tracePt t="45470" x="4870450" y="6076950"/>
          <p14:tracePt t="45502" x="4864100" y="6076950"/>
          <p14:tracePt t="45502" x="4857750" y="6076950"/>
          <p14:tracePt t="45519" x="4851400" y="6070600"/>
          <p14:tracePt t="45527" x="4845050" y="6064250"/>
          <p14:tracePt t="45536" x="4838700" y="6064250"/>
          <p14:tracePt t="45546" x="4826000" y="6057900"/>
          <p14:tracePt t="45614" x="4819650" y="6057900"/>
          <p14:tracePt t="45631" x="4813300" y="6057900"/>
          <p14:tracePt t="45663" x="4806950" y="6057900"/>
          <p14:tracePt t="45680" x="4787900" y="6057900"/>
          <p14:tracePt t="46493" x="4794250" y="6057900"/>
          <p14:tracePt t="46550" x="4800600" y="6051550"/>
          <p14:tracePt t="46582" x="4813300" y="6038850"/>
          <p14:tracePt t="46590" x="4819650" y="6038850"/>
          <p14:tracePt t="46598" x="4826000" y="6038850"/>
          <p14:tracePt t="46599" x="4838700" y="6038850"/>
          <p14:tracePt t="46614" x="4851400" y="6038850"/>
          <p14:tracePt t="46631" x="4864100" y="6038850"/>
          <p14:tracePt t="46647" x="4883150" y="6038850"/>
          <p14:tracePt t="46664" x="4889500" y="6038850"/>
          <p14:tracePt t="46681" x="4902200" y="6038850"/>
          <p14:tracePt t="46697" x="4921250" y="6038850"/>
          <p14:tracePt t="46714" x="4933950" y="6038850"/>
          <p14:tracePt t="46731" x="4959350" y="6038850"/>
          <p14:tracePt t="46748" x="4972050" y="6038850"/>
          <p14:tracePt t="46862" x="4978400" y="6038850"/>
          <p14:tracePt t="46878" x="4984750" y="6038850"/>
          <p14:tracePt t="46958" x="4991100" y="6038850"/>
          <p14:tracePt t="47046" x="4997450" y="6038850"/>
          <p14:tracePt t="47070" x="5003800" y="6038850"/>
          <p14:tracePt t="47108" x="5010150" y="6038850"/>
          <p14:tracePt t="47117" x="5016500" y="6038850"/>
          <p14:tracePt t="47134" x="5029200" y="6038850"/>
          <p14:tracePt t="47166" x="5035550" y="6032500"/>
          <p14:tracePt t="47182" x="5041900" y="6032500"/>
          <p14:tracePt t="47197" x="5067300" y="6032500"/>
          <p14:tracePt t="47477" x="5073650" y="6032500"/>
          <p14:tracePt t="47498" x="5080000" y="6032500"/>
          <p14:tracePt t="47517" x="5086350" y="6032500"/>
          <p14:tracePt t="47685" x="5092700" y="6038850"/>
          <p14:tracePt t="47726" x="5105400" y="6045200"/>
          <p14:tracePt t="47781" x="5105400" y="6051550"/>
          <p14:tracePt t="48046" x="5111750" y="6057900"/>
          <p14:tracePt t="48064" x="5111750" y="6070600"/>
          <p14:tracePt t="48078" x="5111750" y="6083300"/>
          <p14:tracePt t="48086" x="5111750" y="6089650"/>
          <p14:tracePt t="48109" x="5111750" y="6096000"/>
          <p14:tracePt t="48126" x="5111750" y="6102350"/>
          <p14:tracePt t="51470" x="5111750" y="6108700"/>
          <p14:tracePt t="51495" x="5118100" y="6108700"/>
          <p14:tracePt t="51550" x="5130800" y="6102350"/>
          <p14:tracePt t="51599" x="5137150" y="6096000"/>
          <p14:tracePt t="51614" x="5137150" y="6089650"/>
          <p14:tracePt t="51625" x="5137150" y="6076950"/>
          <p14:tracePt t="51639" x="5137150" y="6070600"/>
          <p14:tracePt t="51640" x="5137150" y="6051550"/>
          <p14:tracePt t="51656" x="5137150" y="6032500"/>
          <p14:tracePt t="51672" x="5137150" y="6019800"/>
          <p14:tracePt t="51689" x="5137150" y="5975350"/>
          <p14:tracePt t="51706" x="5080000" y="5892800"/>
          <p14:tracePt t="51723" x="5029200" y="5810250"/>
          <p14:tracePt t="51739" x="4933950" y="5727700"/>
          <p14:tracePt t="51756" x="4800600" y="5670550"/>
          <p14:tracePt t="51773" x="4641850" y="5600700"/>
          <p14:tracePt t="51789" x="4330700" y="5530850"/>
          <p14:tracePt t="51807" x="4165600" y="5492750"/>
          <p14:tracePt t="51823" x="4076700" y="5486400"/>
          <p14:tracePt t="51840" x="4006850" y="5467350"/>
          <p14:tracePt t="51856" x="3994150" y="5467350"/>
          <p14:tracePt t="51902" x="3987800" y="5467350"/>
          <p14:tracePt t="51910" x="3975100" y="5461000"/>
          <p14:tracePt t="51918" x="3962400" y="5454650"/>
          <p14:tracePt t="51924" x="3949700" y="5448300"/>
          <p14:tracePt t="51939" x="3917950" y="5429250"/>
          <p14:tracePt t="51956" x="3898900" y="5422900"/>
          <p14:tracePt t="51973" x="3854450" y="5403850"/>
          <p14:tracePt t="51990" x="3810000" y="5378450"/>
          <p14:tracePt t="52006" x="3797300" y="5372100"/>
          <p14:tracePt t="52023" x="3790950" y="5365750"/>
          <p14:tracePt t="52199" x="3784600" y="5365750"/>
          <p14:tracePt t="52270" x="3784600" y="5359400"/>
          <p14:tracePt t="52278" x="3797300" y="5359400"/>
          <p14:tracePt t="52286" x="3810000" y="5359400"/>
          <p14:tracePt t="52291" x="3835400" y="5346700"/>
          <p14:tracePt t="52307" x="3854450" y="5340350"/>
          <p14:tracePt t="52324" x="3867150" y="5327650"/>
          <p14:tracePt t="52358" x="3873500" y="5327650"/>
          <p14:tracePt t="52382" x="3892550" y="5321300"/>
          <p14:tracePt t="52390" x="3898900" y="5321300"/>
          <p14:tracePt t="52391" x="3917950" y="5302250"/>
          <p14:tracePt t="52408" x="3949700" y="5289550"/>
          <p14:tracePt t="52446" x="3956050" y="5283200"/>
          <p14:tracePt t="52487" x="3962400" y="5276850"/>
          <p14:tracePt t="52502" x="3968750" y="5270500"/>
          <p14:tracePt t="52630" x="3975100" y="5270500"/>
          <p14:tracePt t="52650" x="3981450" y="5264150"/>
          <p14:tracePt t="52651" x="3987800" y="5257800"/>
          <p14:tracePt t="52686" x="3987800" y="5251450"/>
          <p14:tracePt t="52707" x="3994150" y="5251450"/>
          <p14:tracePt t="52717" x="4000500" y="5245100"/>
          <p14:tracePt t="52742" x="4000500" y="5238750"/>
          <p14:tracePt t="52743" x="4013200" y="5232400"/>
          <p14:tracePt t="52758" x="4032250" y="5194300"/>
          <p14:tracePt t="52775" x="4038600" y="5187950"/>
          <p14:tracePt t="52791" x="4038600" y="5181600"/>
          <p14:tracePt t="52808" x="4038600" y="5168900"/>
          <p14:tracePt t="52824" x="4044950" y="5168900"/>
          <p14:tracePt t="52863" x="4051300" y="5162550"/>
          <p14:tracePt t="52886" x="4051300" y="5149850"/>
          <p14:tracePt t="52894" x="4057650" y="5149850"/>
          <p14:tracePt t="52895" x="4057650" y="5143500"/>
          <p14:tracePt t="52908" x="4057650" y="5130800"/>
          <p14:tracePt t="52924" x="4064000" y="5111750"/>
          <p14:tracePt t="52941" x="4070350" y="5092700"/>
          <p14:tracePt t="52958" x="4083050" y="5080000"/>
          <p14:tracePt t="52974" x="4089400" y="5060950"/>
          <p14:tracePt t="52992" x="4089400" y="5054600"/>
          <p14:tracePt t="53008" x="4102100" y="5029200"/>
          <p14:tracePt t="53025" x="4108450" y="4997450"/>
          <p14:tracePt t="53041" x="4127500" y="4965700"/>
          <p14:tracePt t="53058" x="4146550" y="4940300"/>
          <p14:tracePt t="53075" x="4146550" y="4927600"/>
          <p14:tracePt t="53091" x="4152900" y="4914900"/>
          <p14:tracePt t="53127" x="4152900" y="4908550"/>
          <p14:tracePt t="53142" x="4159250" y="4902200"/>
          <p14:tracePt t="53167" x="4159250" y="4889500"/>
          <p14:tracePt t="53168" x="4165600" y="4876800"/>
          <p14:tracePt t="53175" x="4165600" y="4851400"/>
          <p14:tracePt t="53192" x="4178300" y="4838700"/>
          <p14:tracePt t="53208" x="4178300" y="4819650"/>
          <p14:tracePt t="53226" x="4184650" y="4800600"/>
          <p14:tracePt t="53242" x="4191000" y="4787900"/>
          <p14:tracePt t="53259" x="4197350" y="4762500"/>
          <p14:tracePt t="53275" x="4210050" y="4743450"/>
          <p14:tracePt t="53292" x="4210050" y="4724400"/>
          <p14:tracePt t="53308" x="4216400" y="4705350"/>
          <p14:tracePt t="53325" x="4222750" y="4686300"/>
          <p14:tracePt t="53342" x="4222750" y="4667250"/>
          <p14:tracePt t="53359" x="4229100" y="4660900"/>
          <p14:tracePt t="53376" x="4235450" y="4654550"/>
          <p14:tracePt t="53392" x="4235450" y="4641850"/>
          <p14:tracePt t="53409" x="4241800" y="4635500"/>
          <p14:tracePt t="53425" x="4248150" y="4616450"/>
          <p14:tracePt t="53442" x="4254500" y="4603750"/>
          <p14:tracePt t="53459" x="4254500" y="4591050"/>
          <p14:tracePt t="53476" x="4260850" y="4578350"/>
          <p14:tracePt t="53492" x="4267200" y="4572000"/>
          <p14:tracePt t="53509" x="4267200" y="4559300"/>
          <p14:tracePt t="53526" x="4273550" y="4540250"/>
          <p14:tracePt t="53542" x="4286250" y="4508500"/>
          <p14:tracePt t="53559" x="4286250" y="4489450"/>
          <p14:tracePt t="53575" x="4286250" y="4476750"/>
          <p14:tracePt t="53592" x="4292600" y="4464050"/>
          <p14:tracePt t="53609" x="4292600" y="4457700"/>
          <p14:tracePt t="53626" x="4292600" y="4445000"/>
          <p14:tracePt t="53642" x="4292600" y="4438650"/>
          <p14:tracePt t="53659" x="4292600" y="4419600"/>
          <p14:tracePt t="53676" x="4298950" y="4400550"/>
          <p14:tracePt t="53692" x="4298950" y="4387850"/>
          <p14:tracePt t="53709" x="4298950" y="4375150"/>
          <p14:tracePt t="53709" x="4298950" y="4368800"/>
          <p14:tracePt t="53726" x="4298950" y="4362450"/>
          <p14:tracePt t="53742" x="4298950" y="4356100"/>
          <p14:tracePt t="53759" x="4311650" y="4337050"/>
          <p14:tracePt t="53799" x="4311650" y="4330700"/>
          <p14:tracePt t="53807" x="4318000" y="4324350"/>
          <p14:tracePt t="53811" x="4318000" y="4318000"/>
          <p14:tracePt t="53826" x="4318000" y="4298950"/>
          <p14:tracePt t="53842" x="4318000" y="4279900"/>
          <p14:tracePt t="53859" x="4318000" y="4254500"/>
          <p14:tracePt t="53876" x="4318000" y="4229100"/>
          <p14:tracePt t="53893" x="4318000" y="4216400"/>
          <p14:tracePt t="53909" x="4318000" y="4210050"/>
          <p14:tracePt t="53926" x="4318000" y="4191000"/>
          <p14:tracePt t="53943" x="4318000" y="4184650"/>
          <p14:tracePt t="53959" x="4318000" y="4171950"/>
          <p14:tracePt t="53976" x="4318000" y="4165600"/>
          <p14:tracePt t="53993" x="4318000" y="4152900"/>
          <p14:tracePt t="54010" x="4318000" y="4140200"/>
          <p14:tracePt t="54026" x="4318000" y="4133850"/>
          <p14:tracePt t="54043" x="4318000" y="4127500"/>
          <p14:tracePt t="54059" x="4318000" y="4108450"/>
          <p14:tracePt t="54077" x="4318000" y="4089400"/>
          <p14:tracePt t="54093" x="4318000" y="4083050"/>
          <p14:tracePt t="54110" x="4318000" y="4076700"/>
          <p14:tracePt t="54159" x="4318000" y="4064000"/>
          <p14:tracePt t="54215" x="4324350" y="4051300"/>
          <p14:tracePt t="54255" x="4324350" y="4044950"/>
          <p14:tracePt t="54270" x="4330700" y="4038600"/>
          <p14:tracePt t="54278" x="4330700" y="4025900"/>
          <p14:tracePt t="54303" x="4330700" y="4019550"/>
          <p14:tracePt t="54319" x="4330700" y="4006850"/>
          <p14:tracePt t="54343" x="4330700" y="4000500"/>
          <p14:tracePt t="54407" x="4330700" y="3987800"/>
          <p14:tracePt t="54423" x="4330700" y="3981450"/>
          <p14:tracePt t="54429" x="4337050" y="3981450"/>
          <p14:tracePt t="54447" x="4337050" y="3975100"/>
          <p14:tracePt t="54455" x="4337050" y="3968750"/>
          <p14:tracePt t="54460" x="4337050" y="3962400"/>
          <p14:tracePt t="54477" x="4337050" y="3956050"/>
          <p14:tracePt t="54494" x="4337050" y="3949700"/>
          <p14:tracePt t="54510" x="4337050" y="3943350"/>
          <p14:tracePt t="54527" x="4337050" y="3924300"/>
          <p14:tracePt t="54566" x="4337050" y="3917950"/>
          <p14:tracePt t="54574" x="4337050" y="3911600"/>
          <p14:tracePt t="54607" x="4337050" y="3905250"/>
          <p14:tracePt t="54614" x="4337050" y="3892550"/>
          <p14:tracePt t="54631" x="4337050" y="3886200"/>
          <p14:tracePt t="54647" x="4337050" y="3879850"/>
          <p14:tracePt t="54647" x="4337050" y="3873500"/>
          <p14:tracePt t="54661" x="4337050" y="3867150"/>
          <p14:tracePt t="54678" x="4337050" y="3860800"/>
          <p14:tracePt t="54694" x="4337050" y="3841750"/>
          <p14:tracePt t="54711" x="4337050" y="3829050"/>
          <p14:tracePt t="54728" x="4337050" y="3816350"/>
          <p14:tracePt t="54744" x="4337050" y="3803650"/>
          <p14:tracePt t="54761" x="4337050" y="3797300"/>
          <p14:tracePt t="54777" x="4337050" y="3790950"/>
          <p14:tracePt t="54823" x="4337050" y="3784600"/>
          <p14:tracePt t="54967" x="4337050" y="3790950"/>
          <p14:tracePt t="54982" x="4324350" y="3803650"/>
          <p14:tracePt t="54991" x="4311650" y="3816350"/>
          <p14:tracePt t="54991" x="4305300" y="3835400"/>
          <p14:tracePt t="55007" x="4298950" y="3860800"/>
          <p14:tracePt t="55015" x="4292600" y="3867150"/>
          <p14:tracePt t="55023" x="4292600" y="3886200"/>
          <p14:tracePt t="55030" x="4292600" y="3924300"/>
          <p14:tracePt t="55045" x="4292600" y="3962400"/>
          <p14:tracePt t="55061" x="4292600" y="3987800"/>
          <p14:tracePt t="55078" x="4292600" y="4000500"/>
          <p14:tracePt t="55095" x="4292600" y="4006850"/>
          <p14:tracePt t="55111" x="4292600" y="4013200"/>
          <p14:tracePt t="55128" x="4311650" y="4019550"/>
          <p14:tracePt t="55145" x="4330700" y="4032250"/>
          <p14:tracePt t="55162" x="4349750" y="4032250"/>
          <p14:tracePt t="55178" x="4375150" y="4032250"/>
          <p14:tracePt t="55195" x="4387850" y="4032250"/>
          <p14:tracePt t="55211" x="4406900" y="4032250"/>
          <p14:tracePt t="55228" x="4419600" y="4032250"/>
          <p14:tracePt t="55245" x="4438650" y="4013200"/>
          <p14:tracePt t="55262" x="4445000" y="4000500"/>
          <p14:tracePt t="55278" x="4445000" y="3968750"/>
          <p14:tracePt t="55295" x="4457700" y="3949700"/>
          <p14:tracePt t="55312" x="4457700" y="3930650"/>
          <p14:tracePt t="55328" x="4457700" y="3924300"/>
          <p14:tracePt t="55345" x="4457700" y="3911600"/>
          <p14:tracePt t="55362" x="4457700" y="3892550"/>
          <p14:tracePt t="55378" x="4438650" y="3873500"/>
          <p14:tracePt t="55395" x="4425950" y="3860800"/>
          <p14:tracePt t="55412" x="4413250" y="3854450"/>
          <p14:tracePt t="55429" x="4400550" y="3854450"/>
          <p14:tracePt t="55445" x="4381500" y="3854450"/>
          <p14:tracePt t="55462" x="4330700" y="3879850"/>
          <p14:tracePt t="55479" x="4298950" y="3905250"/>
          <p14:tracePt t="55495" x="4286250" y="3930650"/>
          <p14:tracePt t="55512" x="4279900" y="3968750"/>
          <p14:tracePt t="55529" x="4273550" y="3987800"/>
          <p14:tracePt t="55545" x="4267200" y="4006850"/>
          <p14:tracePt t="55591" x="4267200" y="4013200"/>
          <p14:tracePt t="55623" x="4267200" y="4025900"/>
          <p14:tracePt t="55639" x="4267200" y="4032250"/>
          <p14:tracePt t="55647" x="4286250" y="4038600"/>
          <p14:tracePt t="55648" x="4311650" y="4038600"/>
          <p14:tracePt t="55664" x="4349750" y="4038600"/>
          <p14:tracePt t="55679" x="4375150" y="4038600"/>
          <p14:tracePt t="55696" x="4400550" y="4038600"/>
          <p14:tracePt t="55712" x="4425950" y="4032250"/>
          <p14:tracePt t="55729" x="4438650" y="4019550"/>
          <p14:tracePt t="55746" x="4451350" y="4006850"/>
          <p14:tracePt t="55781" x="4457700" y="3994150"/>
          <p14:tracePt t="55799" x="4457700" y="3975100"/>
          <p14:tracePt t="55815" x="4457700" y="3968750"/>
          <p14:tracePt t="55815" x="4464050" y="3962400"/>
          <p14:tracePt t="55829" x="4464050" y="3956050"/>
          <p14:tracePt t="55846" x="4464050" y="3943350"/>
          <p14:tracePt t="55863" x="4457700" y="3917950"/>
          <p14:tracePt t="55880" x="4406900" y="3905250"/>
          <p14:tracePt t="55896" x="4324350" y="3905250"/>
          <p14:tracePt t="55912" x="4203700" y="3905250"/>
          <p14:tracePt t="55929" x="4064000" y="3905250"/>
          <p14:tracePt t="55946" x="3987800" y="3905250"/>
          <p14:tracePt t="55963" x="3968750" y="3905250"/>
          <p14:tracePt t="55979" x="3956050" y="3924300"/>
          <p14:tracePt t="55996" x="3956050" y="3937000"/>
          <p14:tracePt t="56013" x="3956050" y="3968750"/>
          <p14:tracePt t="56013" x="3956050" y="3987800"/>
          <p14:tracePt t="56031" x="3956050" y="4006850"/>
          <p14:tracePt t="56046" x="3956050" y="4051300"/>
          <p14:tracePt t="56063" x="3968750" y="4089400"/>
          <p14:tracePt t="56079" x="4000500" y="4108450"/>
          <p14:tracePt t="56096" x="4032250" y="4140200"/>
          <p14:tracePt t="56113" x="4076700" y="4152900"/>
          <p14:tracePt t="56130" x="4121150" y="4152900"/>
          <p14:tracePt t="56146" x="4216400" y="4152900"/>
          <p14:tracePt t="56164" x="4305300" y="4152900"/>
          <p14:tracePt t="56180" x="4413250" y="4127500"/>
          <p14:tracePt t="56196" x="4476750" y="4095750"/>
          <p14:tracePt t="56213" x="4514850" y="4051300"/>
          <p14:tracePt t="56230" x="4540250" y="4006850"/>
          <p14:tracePt t="56248" x="4546600" y="3987800"/>
          <p14:tracePt t="56264" x="4546600" y="3975100"/>
          <p14:tracePt t="56281" x="4546600" y="3956050"/>
          <p14:tracePt t="56298" x="4546600" y="3943350"/>
          <p14:tracePt t="56314" x="4546600" y="3905250"/>
          <p14:tracePt t="56331" x="4533900" y="3892550"/>
          <p14:tracePt t="56348" x="4527550" y="3886200"/>
          <p14:tracePt t="56364" x="4521200" y="3873500"/>
          <p14:tracePt t="56381" x="4521200" y="3867150"/>
          <p14:tracePt t="56398" x="4502150" y="3867150"/>
          <p14:tracePt t="56414" x="4470400" y="3867150"/>
          <p14:tracePt t="56414" x="4451350" y="3867150"/>
          <p14:tracePt t="56432" x="4425950" y="3867150"/>
          <p14:tracePt t="56448" x="4394200" y="3886200"/>
          <p14:tracePt t="56464" x="4387850" y="3905250"/>
          <p14:tracePt t="56481" x="4375150" y="3943350"/>
          <p14:tracePt t="56498" x="4375150" y="4000500"/>
          <p14:tracePt t="56515" x="4375150" y="4019550"/>
          <p14:tracePt t="56531" x="4375150" y="4032250"/>
          <p14:tracePt t="56648" x="4381500" y="4032250"/>
          <p14:tracePt t="56658" x="4394200" y="4032250"/>
          <p14:tracePt t="56665" x="4400550" y="4025900"/>
          <p14:tracePt t="56665" x="4432300" y="4000500"/>
          <p14:tracePt t="56682" x="4489450" y="3949700"/>
          <p14:tracePt t="56698" x="4521200" y="3911600"/>
          <p14:tracePt t="56715" x="4540250" y="3879850"/>
          <p14:tracePt t="56732" x="4552950" y="3835400"/>
          <p14:tracePt t="56748" x="4552950" y="3803650"/>
          <p14:tracePt t="56765" x="4552950" y="3784600"/>
          <p14:tracePt t="56782" x="4552950" y="3765550"/>
          <p14:tracePt t="56798" x="4552950" y="3740150"/>
          <p14:tracePt t="56798" x="4546600" y="3708400"/>
          <p14:tracePt t="56816" x="4502150" y="3670300"/>
          <p14:tracePt t="56832" x="4438650" y="3638550"/>
          <p14:tracePt t="56848" x="4394200" y="3625850"/>
          <p14:tracePt t="56865" x="4349750" y="3619500"/>
          <p14:tracePt t="56882" x="4311650" y="3619500"/>
          <p14:tracePt t="56899" x="4241800" y="3619500"/>
          <p14:tracePt t="56915" x="4165600" y="3657600"/>
          <p14:tracePt t="56932" x="4095750" y="3689350"/>
          <p14:tracePt t="56949" x="4064000" y="3721100"/>
          <p14:tracePt t="56965" x="4025900" y="3752850"/>
          <p14:tracePt t="56982" x="4013200" y="3803650"/>
          <p14:tracePt t="56999" x="4006850" y="3886200"/>
          <p14:tracePt t="57016" x="3994150" y="3917950"/>
          <p14:tracePt t="57032" x="3994150" y="3962400"/>
          <p14:tracePt t="57049" x="4019550" y="4006850"/>
          <p14:tracePt t="57065" x="4076700" y="4064000"/>
          <p14:tracePt t="57082" x="4146550" y="4114800"/>
          <p14:tracePt t="57099" x="4235450" y="4146550"/>
          <p14:tracePt t="57116" x="4368800" y="4152900"/>
          <p14:tracePt t="57132" x="4470400" y="4152900"/>
          <p14:tracePt t="57149" x="4591050" y="4152900"/>
          <p14:tracePt t="57166" x="4654550" y="4102100"/>
          <p14:tracePt t="57166" x="4692650" y="4070350"/>
          <p14:tracePt t="57184" x="4724400" y="4044950"/>
          <p14:tracePt t="57199" x="4749800" y="3987800"/>
          <p14:tracePt t="57216" x="4762500" y="3943350"/>
          <p14:tracePt t="57233" x="4762500" y="3924300"/>
          <p14:tracePt t="57249" x="4762500" y="3892550"/>
          <p14:tracePt t="57266" x="4762500" y="3873500"/>
          <p14:tracePt t="57283" x="4737100" y="3822700"/>
          <p14:tracePt t="57299" x="4699000" y="3771900"/>
          <p14:tracePt t="57316" x="4629150" y="3752850"/>
          <p14:tracePt t="57333" x="4514850" y="3714750"/>
          <p14:tracePt t="57349" x="4394200" y="3689350"/>
          <p14:tracePt t="57366" x="4241800" y="3683000"/>
          <p14:tracePt t="57383" x="4051300" y="3670300"/>
          <p14:tracePt t="57400" x="3981450" y="3695700"/>
          <p14:tracePt t="57416" x="3943350" y="3733800"/>
          <p14:tracePt t="57433" x="3911600" y="3778250"/>
          <p14:tracePt t="57450" x="3905250" y="3816350"/>
          <p14:tracePt t="57466" x="3892550" y="3867150"/>
          <p14:tracePt t="57483" x="3892550" y="3898900"/>
          <p14:tracePt t="57500" x="3892550" y="3937000"/>
          <p14:tracePt t="57516" x="3892550" y="3968750"/>
          <p14:tracePt t="57534" x="3905250" y="3994150"/>
          <p14:tracePt t="57550" x="3937000" y="4019550"/>
          <p14:tracePt t="57567" x="4019550" y="4057650"/>
          <p14:tracePt t="57583" x="4114800" y="4083050"/>
          <p14:tracePt t="57601" x="4184650" y="4095750"/>
          <p14:tracePt t="57616" x="4267200" y="4095750"/>
          <p14:tracePt t="57633" x="4330700" y="4095750"/>
          <p14:tracePt t="57650" x="4375150" y="4095750"/>
          <p14:tracePt t="57666" x="4406900" y="4064000"/>
          <p14:tracePt t="57683" x="4464050" y="4013200"/>
          <p14:tracePt t="57700" x="4483100" y="3987800"/>
          <p14:tracePt t="57717" x="4495800" y="3949700"/>
          <p14:tracePt t="57733" x="4495800" y="3917950"/>
          <p14:tracePt t="57750" x="4495800" y="3898900"/>
          <p14:tracePt t="57767" x="4495800" y="3867150"/>
          <p14:tracePt t="57784" x="4495800" y="3860800"/>
          <p14:tracePt t="57800" x="4495800" y="3841750"/>
          <p14:tracePt t="57817" x="4483100" y="3835400"/>
          <p14:tracePt t="57834" x="4438650" y="3829050"/>
          <p14:tracePt t="57850" x="4349750" y="3829050"/>
          <p14:tracePt t="57867" x="4241800" y="3829050"/>
          <p14:tracePt t="57884" x="4127500" y="3873500"/>
          <p14:tracePt t="57900" x="4044950" y="3930650"/>
          <p14:tracePt t="57917" x="4006850" y="3975100"/>
          <p14:tracePt t="57934" x="3968750" y="4000500"/>
          <p14:tracePt t="57934" x="3962400" y="4019550"/>
          <p14:tracePt t="57952" x="3956050" y="4025900"/>
          <p14:tracePt t="57967" x="3949700" y="4044950"/>
          <p14:tracePt t="57984" x="3949700" y="4076700"/>
          <p14:tracePt t="58000" x="3949700" y="4114800"/>
          <p14:tracePt t="58017" x="3975100" y="4140200"/>
          <p14:tracePt t="58034" x="3981450" y="4152900"/>
          <p14:tracePt t="58051" x="4013200" y="4171950"/>
          <p14:tracePt t="58067" x="4051300" y="4178300"/>
          <p14:tracePt t="58084" x="4121150" y="4178300"/>
          <p14:tracePt t="58100" x="4210050" y="4178300"/>
          <p14:tracePt t="58117" x="4273550" y="4178300"/>
          <p14:tracePt t="58134" x="4324350" y="4171950"/>
          <p14:tracePt t="58151" x="4381500" y="4121150"/>
          <p14:tracePt t="58168" x="4445000" y="4032250"/>
          <p14:tracePt t="58184" x="4470400" y="3981450"/>
          <p14:tracePt t="58201" x="4483100" y="3943350"/>
          <p14:tracePt t="58217" x="4483100" y="3924300"/>
          <p14:tracePt t="58234" x="4483100" y="3917950"/>
          <p14:tracePt t="58251" x="4483100" y="3905250"/>
          <p14:tracePt t="58268" x="4483100" y="3892550"/>
          <p14:tracePt t="58284" x="4483100" y="3867150"/>
          <p14:tracePt t="58301" x="4470400" y="3854450"/>
          <p14:tracePt t="58317" x="4432300" y="3854450"/>
          <p14:tracePt t="58334" x="4362450" y="3854450"/>
          <p14:tracePt t="58351" x="4235450" y="3943350"/>
          <p14:tracePt t="58368" x="4178300" y="3981450"/>
          <p14:tracePt t="58385" x="4159250" y="4006850"/>
          <p14:tracePt t="58401" x="4146550" y="4038600"/>
          <p14:tracePt t="58418" x="4140200" y="4083050"/>
          <p14:tracePt t="58434" x="4133850" y="4102100"/>
          <p14:tracePt t="58451" x="4133850" y="4127500"/>
          <p14:tracePt t="58469" x="4127500" y="4127500"/>
          <p14:tracePt t="58544" x="4127500" y="4133850"/>
          <p14:tracePt t="58560" x="4146550" y="4140200"/>
          <p14:tracePt t="58568" x="4184650" y="4140200"/>
          <p14:tracePt t="58569" x="4222750" y="4140200"/>
          <p14:tracePt t="58585" x="4292600" y="4140200"/>
          <p14:tracePt t="58601" x="4387850" y="4102100"/>
          <p14:tracePt t="58619" x="4489450" y="4051300"/>
          <p14:tracePt t="58635" x="4546600" y="4019550"/>
          <p14:tracePt t="58652" x="4591050" y="3981450"/>
          <p14:tracePt t="58668" x="4603750" y="3975100"/>
          <p14:tracePt t="58685" x="4603750" y="3962400"/>
          <p14:tracePt t="58784" x="4572000" y="3956050"/>
          <p14:tracePt t="58792" x="4514850" y="3943350"/>
          <p14:tracePt t="58802" x="4451350" y="3943350"/>
          <p14:tracePt t="58802" x="4267200" y="3943350"/>
          <p14:tracePt t="58818" x="4127500" y="3949700"/>
          <p14:tracePt t="58835" x="4006850" y="4032250"/>
          <p14:tracePt t="58852" x="3917950" y="4114800"/>
          <p14:tracePt t="58868" x="3886200" y="4171950"/>
          <p14:tracePt t="58886" x="3879850" y="4184650"/>
          <p14:tracePt t="58902" x="3879850" y="4210050"/>
          <p14:tracePt t="58919" x="3879850" y="4254500"/>
          <p14:tracePt t="58936" x="3879850" y="4343400"/>
          <p14:tracePt t="58952" x="3898900" y="4419600"/>
          <p14:tracePt t="58969" x="3905250" y="4464050"/>
          <p14:tracePt t="58986" x="3905250" y="4489450"/>
          <p14:tracePt t="59002" x="3911600" y="4502150"/>
          <p14:tracePt t="59019" x="3917950" y="4533900"/>
          <p14:tracePt t="59035" x="3917950" y="4603750"/>
          <p14:tracePt t="59052" x="3924300" y="4692650"/>
          <p14:tracePt t="59069" x="3937000" y="4762500"/>
          <p14:tracePt t="59086" x="3937000" y="4819650"/>
          <p14:tracePt t="59102" x="3956050" y="4889500"/>
          <p14:tracePt t="59119" x="3968750" y="5022850"/>
          <p14:tracePt t="59136" x="4000500" y="5137150"/>
          <p14:tracePt t="59152" x="4025900" y="5219700"/>
          <p14:tracePt t="59169" x="4070350" y="5308600"/>
          <p14:tracePt t="59186" x="4076700" y="5327650"/>
          <p14:tracePt t="59203" x="4089400" y="5340350"/>
          <p14:tracePt t="59220" x="4095750" y="5346700"/>
          <p14:tracePt t="59256" x="4102100" y="5359400"/>
          <p14:tracePt t="59272" x="4102100" y="5372100"/>
          <p14:tracePt t="59280" x="4102100" y="5397500"/>
          <p14:tracePt t="59286" x="4114800" y="5448300"/>
          <p14:tracePt t="59302" x="4133850" y="5543550"/>
          <p14:tracePt t="59320" x="4140200" y="5581650"/>
          <p14:tracePt t="59336" x="4152900" y="5645150"/>
          <p14:tracePt t="59353" x="4165600" y="5676900"/>
          <p14:tracePt t="59369" x="4171950" y="5683250"/>
          <p14:tracePt t="59464" x="4178300" y="5683250"/>
          <p14:tracePt t="59496" x="4184650" y="5683250"/>
          <p14:tracePt t="59512" x="4191000" y="5683250"/>
          <p14:tracePt t="59519" x="4197350" y="5683250"/>
          <p14:tracePt t="59528" x="4210050" y="5676900"/>
          <p14:tracePt t="59536" x="4229100" y="5670550"/>
          <p14:tracePt t="59553" x="4235450" y="5664200"/>
          <p14:tracePt t="59569" x="4248150" y="5657850"/>
          <p14:tracePt t="59586" x="4260850" y="5645150"/>
          <p14:tracePt t="59603" x="4279900" y="5632450"/>
          <p14:tracePt t="59620" x="4298950" y="5619750"/>
          <p14:tracePt t="59637" x="4311650" y="5607050"/>
          <p14:tracePt t="59653" x="4349750" y="5588000"/>
          <p14:tracePt t="59670" x="4375150" y="5562600"/>
          <p14:tracePt t="59686" x="4413250" y="5549900"/>
          <p14:tracePt t="59686" x="4432300" y="5549900"/>
          <p14:tracePt t="59704" x="4464050" y="5537200"/>
          <p14:tracePt t="59720" x="4502150" y="5537200"/>
          <p14:tracePt t="59737" x="4540250" y="5537200"/>
          <p14:tracePt t="59753" x="4572000" y="5537200"/>
          <p14:tracePt t="59770" x="4597400" y="5537200"/>
          <p14:tracePt t="59786" x="4622800" y="5537200"/>
          <p14:tracePt t="59803" x="4673600" y="5537200"/>
          <p14:tracePt t="59820" x="4718050" y="5537200"/>
          <p14:tracePt t="59837" x="4768850" y="5537200"/>
          <p14:tracePt t="59853" x="4826000" y="5537200"/>
          <p14:tracePt t="59870" x="4902200" y="5537200"/>
          <p14:tracePt t="59887" x="5003800" y="5537200"/>
          <p14:tracePt t="59904" x="5092700" y="5537200"/>
          <p14:tracePt t="59920" x="5149850" y="5537200"/>
          <p14:tracePt t="59937" x="5181600" y="5537200"/>
          <p14:tracePt t="59953" x="5219700" y="5537200"/>
          <p14:tracePt t="59970" x="5238750" y="5537200"/>
          <p14:tracePt t="59987" x="5295900" y="5537200"/>
          <p14:tracePt t="60004" x="5340350" y="5549900"/>
          <p14:tracePt t="60021" x="5391150" y="5556250"/>
          <p14:tracePt t="60037" x="5448300" y="5562600"/>
          <p14:tracePt t="60054" x="5480050" y="5568950"/>
          <p14:tracePt t="60070" x="5549900" y="5581650"/>
          <p14:tracePt t="60088" x="5568950" y="5588000"/>
          <p14:tracePt t="60104" x="5638800" y="5594350"/>
          <p14:tracePt t="60121" x="5676900" y="5600700"/>
          <p14:tracePt t="60138" x="5715000" y="5607050"/>
          <p14:tracePt t="60154" x="5727700" y="5607050"/>
          <p14:tracePt t="60208" x="5740400" y="5607050"/>
          <p14:tracePt t="60272" x="5721350" y="5607050"/>
          <p14:tracePt t="60280" x="5670550" y="5607050"/>
          <p14:tracePt t="60287" x="5638800" y="5607050"/>
          <p14:tracePt t="60288" x="5537200" y="5619750"/>
          <p14:tracePt t="60304" x="5397500" y="5664200"/>
          <p14:tracePt t="60321" x="5232400" y="5689600"/>
          <p14:tracePt t="60338" x="5073650" y="5689600"/>
          <p14:tracePt t="60354" x="4940300" y="5689600"/>
          <p14:tracePt t="60371" x="4832350" y="5689600"/>
          <p14:tracePt t="60388" x="4724400" y="5689600"/>
          <p14:tracePt t="60404" x="4559300" y="5670550"/>
          <p14:tracePt t="60421" x="4400550" y="5632450"/>
          <p14:tracePt t="60438" x="4152900" y="5588000"/>
          <p14:tracePt t="60454" x="3892550" y="5530850"/>
          <p14:tracePt t="60472" x="3797300" y="5518150"/>
          <p14:tracePt t="60488" x="3771900" y="5505450"/>
          <p14:tracePt t="60505" x="3759200" y="5499100"/>
          <p14:tracePt t="60616" x="3765550" y="5486400"/>
          <p14:tracePt t="60624" x="3771900" y="5486400"/>
          <p14:tracePt t="60631" x="3790950" y="5486400"/>
          <p14:tracePt t="60638" x="3841750" y="5486400"/>
          <p14:tracePt t="60655" x="3981450" y="5486400"/>
          <p14:tracePt t="60672" x="4070350" y="5486400"/>
          <p14:tracePt t="60688" x="4184650" y="5486400"/>
          <p14:tracePt t="60705" x="4330700" y="5486400"/>
          <p14:tracePt t="60722" x="4451350" y="5486400"/>
          <p14:tracePt t="60738" x="4635500" y="5486400"/>
          <p14:tracePt t="60755" x="4851400" y="5486400"/>
          <p14:tracePt t="60771" x="5016500" y="5486400"/>
          <p14:tracePt t="60788" x="5143500" y="5486400"/>
          <p14:tracePt t="60805" x="5213350" y="5486400"/>
          <p14:tracePt t="60822" x="5245100" y="5486400"/>
          <p14:tracePt t="60838" x="5264150" y="5486400"/>
          <p14:tracePt t="60856" x="5283200" y="5486400"/>
          <p14:tracePt t="60872" x="5308600" y="5486400"/>
          <p14:tracePt t="60889" x="5314950" y="5486400"/>
          <p14:tracePt t="60905" x="5321300" y="5486400"/>
          <p14:tracePt t="60922" x="5327650" y="5499100"/>
          <p14:tracePt t="60938" x="5334000" y="5499100"/>
          <p14:tracePt t="60955" x="5346700" y="5505450"/>
          <p14:tracePt t="61208" x="5340350" y="5505450"/>
          <p14:tracePt t="61215" x="5314950" y="5505450"/>
          <p14:tracePt t="61225" x="5257800" y="5499100"/>
          <p14:tracePt t="61225" x="5168900" y="5473700"/>
          <p14:tracePt t="61239" x="4762500" y="5378450"/>
          <p14:tracePt t="61257" x="4495800" y="5308600"/>
          <p14:tracePt t="61274" x="4267200" y="5270500"/>
          <p14:tracePt t="61289" x="4076700" y="5238750"/>
          <p14:tracePt t="61306" x="3911600" y="5194300"/>
          <p14:tracePt t="61323" x="3778250" y="5130800"/>
          <p14:tracePt t="61340" x="3638550" y="5073650"/>
          <p14:tracePt t="61356" x="3594100" y="5041900"/>
          <p14:tracePt t="61373" x="3581400" y="5035550"/>
          <p14:tracePt t="61425" x="3575050" y="5029200"/>
          <p14:tracePt t="61447" x="3562350" y="5022850"/>
          <p14:tracePt t="61456" x="3556000" y="5016500"/>
          <p14:tracePt t="61465" x="3556000" y="5010150"/>
          <p14:tracePt t="61480" x="3543300" y="5010150"/>
          <p14:tracePt t="61495" x="3536950" y="5003800"/>
          <p14:tracePt t="61503" x="3530600" y="4997450"/>
          <p14:tracePt t="61608" x="3517900" y="4997450"/>
          <p14:tracePt t="61608" x="0" y="0"/>
        </p14:tracePtLst>
        <p14:tracePtLst>
          <p14:tracePt t="78545" x="3105150" y="4038600"/>
          <p14:tracePt t="78610" x="3105150" y="4032250"/>
          <p14:tracePt t="78618" x="3213100" y="4032250"/>
          <p14:tracePt t="78628" x="3289300" y="4032250"/>
          <p14:tracePt t="78641" x="3448050" y="4032250"/>
          <p14:tracePt t="78658" x="3625850" y="4000500"/>
          <p14:tracePt t="78674" x="3835400" y="3949700"/>
          <p14:tracePt t="78689" x="4019550" y="3917950"/>
          <p14:tracePt t="78706" x="4184650" y="3873500"/>
          <p14:tracePt t="78722" x="4318000" y="3854450"/>
          <p14:tracePt t="78738" x="4464050" y="3822700"/>
          <p14:tracePt t="78753" x="4629150" y="3771900"/>
          <p14:tracePt t="78770" x="4800600" y="3689350"/>
          <p14:tracePt t="78786" x="4991100" y="3625850"/>
          <p14:tracePt t="78786" x="5080000" y="3619500"/>
          <p14:tracePt t="78803" x="5257800" y="3562350"/>
          <p14:tracePt t="78826" x="5403850" y="3517900"/>
          <p14:tracePt t="78842" x="5537200" y="3479800"/>
          <p14:tracePt t="78858" x="5664200" y="3416300"/>
          <p14:tracePt t="78869" x="5822950" y="3346450"/>
          <p14:tracePt t="78890" x="6013450" y="3295650"/>
          <p14:tracePt t="78906" x="6191250" y="3232150"/>
          <p14:tracePt t="78922" x="6375400" y="3181350"/>
          <p14:tracePt t="78936" x="6496050" y="3105150"/>
          <p14:tracePt t="78952" x="6623050" y="3060700"/>
          <p14:tracePt t="78969" x="6724650" y="3022600"/>
          <p14:tracePt t="78969" x="6781800" y="3003550"/>
          <p14:tracePt t="78987" x="6940550" y="2978150"/>
          <p14:tracePt t="79002" x="7194550" y="2927350"/>
          <p14:tracePt t="79019" x="7397750" y="2901950"/>
          <p14:tracePt t="79036" x="7575550" y="2863850"/>
          <p14:tracePt t="79053" x="7715250" y="2806700"/>
          <p14:tracePt t="79069" x="7861300" y="2774950"/>
          <p14:tracePt t="79086" x="7994650" y="2749550"/>
          <p14:tracePt t="79103" x="8115300" y="2705100"/>
          <p14:tracePt t="79119" x="8178800" y="2667000"/>
          <p14:tracePt t="79136" x="8229600" y="2641600"/>
          <p14:tracePt t="79153" x="8229600" y="2628900"/>
          <p14:tracePt t="79169" x="8267700" y="2578100"/>
          <p14:tracePt t="79186" x="8356600" y="2527300"/>
          <p14:tracePt t="79203" x="8426450" y="2489200"/>
          <p14:tracePt t="79219" x="8553450" y="2438400"/>
          <p14:tracePt t="79236" x="8642350" y="2387600"/>
          <p14:tracePt t="79253" x="8699500" y="2330450"/>
          <p14:tracePt t="79270" x="8705850" y="2311400"/>
          <p14:tracePt t="79286" x="8674100" y="2305050"/>
          <p14:tracePt t="79303" x="8661400" y="2273300"/>
          <p14:tracePt t="79320" x="8693150" y="2222500"/>
          <p14:tracePt t="79336" x="8737600" y="2114550"/>
          <p14:tracePt t="79354" x="8737600" y="2076450"/>
          <p14:tracePt t="79370" x="8763000" y="1981200"/>
          <p14:tracePt t="79387" x="8813800" y="1854200"/>
          <p14:tracePt t="79403" x="8826500" y="1784350"/>
          <p14:tracePt t="79420" x="8839200" y="1714500"/>
          <p14:tracePt t="79436" x="8839200" y="1657350"/>
          <p14:tracePt t="79453" x="8832850" y="1638300"/>
          <p14:tracePt t="79470" x="8686800" y="1638300"/>
          <p14:tracePt t="79486" x="8667750" y="1625600"/>
          <p14:tracePt t="79504" x="8661400" y="1612900"/>
          <p14:tracePt t="79520" x="8655050" y="1593850"/>
          <p14:tracePt t="79537" x="8648700" y="1587500"/>
          <p14:tracePt t="79553" x="8623300" y="1568450"/>
          <p14:tracePt t="79571" x="8610600" y="1543050"/>
          <p14:tracePt t="79587" x="8578850" y="1517650"/>
          <p14:tracePt t="79603" x="8559800" y="1485900"/>
          <p14:tracePt t="79621" x="8382000" y="1479550"/>
          <p14:tracePt t="79637" x="8032750" y="1441450"/>
          <p14:tracePt t="79654" x="7956550" y="1384300"/>
          <p14:tracePt t="79670" x="7905750" y="1339850"/>
          <p14:tracePt t="79687" x="7848600" y="1289050"/>
          <p14:tracePt t="79703" x="7810500" y="1250950"/>
          <p14:tracePt t="79720" x="7772400" y="1231900"/>
          <p14:tracePt t="79720" x="7747000" y="1206500"/>
          <p14:tracePt t="79754" x="7708900" y="1193800"/>
          <p14:tracePt t="79754" x="7677150" y="1181100"/>
          <p14:tracePt t="79771" x="7651750" y="1168400"/>
          <p14:tracePt t="79787" x="7607300" y="1143000"/>
          <p14:tracePt t="79804" x="7524750" y="1123950"/>
          <p14:tracePt t="79820" x="7391400" y="1079500"/>
          <p14:tracePt t="79837" x="7296150" y="1060450"/>
          <p14:tracePt t="79854" x="7143750" y="1035050"/>
          <p14:tracePt t="79871" x="7092950" y="1035050"/>
          <p14:tracePt t="79887" x="7042150" y="1028700"/>
          <p14:tracePt t="79904" x="7016750" y="1022350"/>
          <p14:tracePt t="79920" x="6959600" y="1016000"/>
          <p14:tracePt t="79937" x="6908800" y="1016000"/>
          <p14:tracePt t="79954" x="6870700" y="1016000"/>
          <p14:tracePt t="79971" x="6807200" y="1041400"/>
          <p14:tracePt t="79987" x="6775450" y="1060450"/>
          <p14:tracePt t="80004" x="6743700" y="1092200"/>
          <p14:tracePt t="80022" x="6718300" y="1117600"/>
          <p14:tracePt t="80037" x="6718300" y="1155700"/>
          <p14:tracePt t="80055" x="6832600" y="1200150"/>
          <p14:tracePt t="80071" x="6832600" y="1225550"/>
          <p14:tracePt t="80088" x="6832600" y="1270000"/>
          <p14:tracePt t="80104" x="6902450" y="1327150"/>
          <p14:tracePt t="80121" x="7251700" y="1327150"/>
          <p14:tracePt t="80138" x="7848600" y="1327150"/>
          <p14:tracePt t="80155" x="7924800" y="1346200"/>
          <p14:tracePt t="80171" x="7962900" y="1403350"/>
          <p14:tracePt t="80187" x="8153400" y="1441450"/>
          <p14:tracePt t="80205" x="8394700" y="1441450"/>
          <p14:tracePt t="80221" x="8540750" y="1460500"/>
          <p14:tracePt t="80238" x="8597900" y="1504950"/>
          <p14:tracePt t="80255" x="8661400" y="1530350"/>
          <p14:tracePt t="80271" x="8750300" y="1606550"/>
          <p14:tracePt t="80288" x="8813800" y="1657350"/>
          <p14:tracePt t="80304" x="8909050" y="1689100"/>
          <p14:tracePt t="80321" x="8997950" y="1727200"/>
          <p14:tracePt t="80338" x="9118600" y="1797050"/>
          <p14:tracePt t="80355" x="9137650" y="1803400"/>
          <p14:tracePt t="80371" x="9137650" y="1809750"/>
          <p14:tracePt t="80474" x="9137650" y="1797050"/>
          <p14:tracePt t="80482" x="9137650" y="1790700"/>
          <p14:tracePt t="80490" x="9137650" y="1771650"/>
          <p14:tracePt t="80498" x="9137650" y="1758950"/>
          <p14:tracePt t="80505" x="9137650" y="1739900"/>
          <p14:tracePt t="80522" x="9137650" y="1714500"/>
          <p14:tracePt t="80539" x="9137650" y="1682750"/>
          <p14:tracePt t="80555" x="9086850" y="1619250"/>
          <p14:tracePt t="80572" x="9029700" y="1555750"/>
          <p14:tracePt t="80589" x="8978900" y="1504950"/>
          <p14:tracePt t="80605" x="8845550" y="1447800"/>
          <p14:tracePt t="80622" x="8648700" y="1422400"/>
          <p14:tracePt t="80638" x="8509000" y="1371600"/>
          <p14:tracePt t="80655" x="8394700" y="1333500"/>
          <p14:tracePt t="80673" x="8255000" y="1314450"/>
          <p14:tracePt t="80689" x="7962900" y="1276350"/>
          <p14:tracePt t="80705" x="7835900" y="1244600"/>
          <p14:tracePt t="80723" x="7702550" y="1231900"/>
          <p14:tracePt t="80739" x="7524750" y="1225550"/>
          <p14:tracePt t="80755" x="7366000" y="1225550"/>
          <p14:tracePt t="80772" x="7296150" y="1225550"/>
          <p14:tracePt t="80789" x="7188200" y="1225550"/>
          <p14:tracePt t="80805" x="7061200" y="1225550"/>
          <p14:tracePt t="80822" x="6972300" y="1225550"/>
          <p14:tracePt t="80839" x="6902450" y="1238250"/>
          <p14:tracePt t="80856" x="6851650" y="1289050"/>
          <p14:tracePt t="80872" x="6813550" y="1327150"/>
          <p14:tracePt t="80889" x="6769100" y="1384300"/>
          <p14:tracePt t="80889" x="6750050" y="1428750"/>
          <p14:tracePt t="80906" x="6718300" y="1524000"/>
          <p14:tracePt t="80923" x="6705600" y="1644650"/>
          <p14:tracePt t="80939" x="6705600" y="1797050"/>
          <p14:tracePt t="80956" x="6711950" y="1949450"/>
          <p14:tracePt t="80972" x="6769100" y="2139950"/>
          <p14:tracePt t="80989" x="6845300" y="2336800"/>
          <p14:tracePt t="81006" x="6877050" y="2470150"/>
          <p14:tracePt t="81022" x="6915150" y="2584450"/>
          <p14:tracePt t="81039" x="6978650" y="2660650"/>
          <p14:tracePt t="81055" x="7023100" y="2711450"/>
          <p14:tracePt t="81073" x="7048500" y="2724150"/>
          <p14:tracePt t="81089" x="7143750" y="2730500"/>
          <p14:tracePt t="81107" x="7232650" y="2730500"/>
          <p14:tracePt t="81122" x="7308850" y="2730500"/>
          <p14:tracePt t="81139" x="7397750" y="2730500"/>
          <p14:tracePt t="81156" x="7524750" y="2730500"/>
          <p14:tracePt t="81172" x="7664450" y="2686050"/>
          <p14:tracePt t="81190" x="7816850" y="2635250"/>
          <p14:tracePt t="81206" x="7943850" y="2590800"/>
          <p14:tracePt t="81223" x="8083550" y="2533650"/>
          <p14:tracePt t="81239" x="8191500" y="2476500"/>
          <p14:tracePt t="81256" x="8267700" y="2406650"/>
          <p14:tracePt t="81273" x="8337550" y="2336800"/>
          <p14:tracePt t="81273" x="8375650" y="2292350"/>
          <p14:tracePt t="81290" x="8458200" y="2203450"/>
          <p14:tracePt t="81307" x="8528050" y="2133600"/>
          <p14:tracePt t="81323" x="8597900" y="2095500"/>
          <p14:tracePt t="81340" x="8655050" y="2051050"/>
          <p14:tracePt t="81356" x="8680450" y="2032000"/>
          <p14:tracePt t="81373" x="8699500" y="2006600"/>
          <p14:tracePt t="81390" x="8699500" y="1981200"/>
          <p14:tracePt t="81407" x="8705850" y="1955800"/>
          <p14:tracePt t="81423" x="8718550" y="1911350"/>
          <p14:tracePt t="81440" x="8731250" y="1873250"/>
          <p14:tracePt t="81456" x="8756650" y="1841500"/>
          <p14:tracePt t="81473" x="8782050" y="1778000"/>
          <p14:tracePt t="81473" x="8794750" y="1739900"/>
          <p14:tracePt t="81490" x="8807450" y="1708150"/>
          <p14:tracePt t="81507" x="8820150" y="1663700"/>
          <p14:tracePt t="81524" x="8826500" y="1593850"/>
          <p14:tracePt t="81540" x="8826500" y="1555750"/>
          <p14:tracePt t="81557" x="8813800" y="1498600"/>
          <p14:tracePt t="81573" x="8737600" y="1416050"/>
          <p14:tracePt t="81590" x="8686800" y="1384300"/>
          <p14:tracePt t="81607" x="8661400" y="1371600"/>
          <p14:tracePt t="81624" x="8648700" y="1371600"/>
          <p14:tracePt t="81624" x="8629650" y="1371600"/>
          <p14:tracePt t="81642" x="8610600" y="1358900"/>
          <p14:tracePt t="81657" x="8489950" y="1346200"/>
          <p14:tracePt t="81674" x="8312150" y="1320800"/>
          <p14:tracePt t="81690" x="8191500" y="1314450"/>
          <p14:tracePt t="81707" x="8121650" y="1308100"/>
          <p14:tracePt t="81723" x="8058150" y="1308100"/>
          <p14:tracePt t="81740" x="8007350" y="1308100"/>
          <p14:tracePt t="81757" x="7962900" y="1308100"/>
          <p14:tracePt t="81774" x="7912100" y="1346200"/>
          <p14:tracePt t="81790" x="7874000" y="1371600"/>
          <p14:tracePt t="81807" x="7835900" y="1403350"/>
          <p14:tracePt t="81824" x="7753350" y="1466850"/>
          <p14:tracePt t="81840" x="7702550" y="1530350"/>
          <p14:tracePt t="81857" x="7658100" y="1600200"/>
          <p14:tracePt t="81857" x="7613650" y="1638300"/>
          <p14:tracePt t="81874" x="7550150" y="1727200"/>
          <p14:tracePt t="81891" x="7486650" y="1822450"/>
          <p14:tracePt t="81907" x="7448550" y="1911350"/>
          <p14:tracePt t="81924" x="7442200" y="2032000"/>
          <p14:tracePt t="81941" x="7442200" y="2190750"/>
          <p14:tracePt t="81957" x="7467600" y="2368550"/>
          <p14:tracePt t="81974" x="7512050" y="2463800"/>
          <p14:tracePt t="81991" x="7531100" y="2520950"/>
          <p14:tracePt t="82007" x="7543800" y="2540000"/>
          <p14:tracePt t="82024" x="7575550" y="2559050"/>
          <p14:tracePt t="82024" x="7600950" y="2571750"/>
          <p14:tracePt t="82042" x="7639050" y="2578100"/>
          <p14:tracePt t="82057" x="7804150" y="2590800"/>
          <p14:tracePt t="82075" x="7937500" y="2590800"/>
          <p14:tracePt t="82091" x="8083550" y="2590800"/>
          <p14:tracePt t="82107" x="8223250" y="2546350"/>
          <p14:tracePt t="82125" x="8362950" y="2489200"/>
          <p14:tracePt t="82141" x="8439150" y="2425700"/>
          <p14:tracePt t="82158" x="8515350" y="2324100"/>
          <p14:tracePt t="82174" x="8540750" y="2222500"/>
          <p14:tracePt t="82191" x="8559800" y="2089150"/>
          <p14:tracePt t="82208" x="8572500" y="1968500"/>
          <p14:tracePt t="82225" x="8604250" y="1873250"/>
          <p14:tracePt t="82241" x="8616950" y="1758950"/>
          <p14:tracePt t="82258" x="8623300" y="1670050"/>
          <p14:tracePt t="82275" x="8636000" y="1593850"/>
          <p14:tracePt t="82291" x="8636000" y="1555750"/>
          <p14:tracePt t="82308" x="8636000" y="1492250"/>
          <p14:tracePt t="82325" x="8623300" y="1435100"/>
          <p14:tracePt t="82341" x="8578850" y="1377950"/>
          <p14:tracePt t="82358" x="8540750" y="1333500"/>
          <p14:tracePt t="82375" x="8496300" y="1308100"/>
          <p14:tracePt t="82391" x="8420100" y="1270000"/>
          <p14:tracePt t="82408" x="8274050" y="1225550"/>
          <p14:tracePt t="82425" x="8147050" y="1200150"/>
          <p14:tracePt t="82441" x="7918450" y="1168400"/>
          <p14:tracePt t="82459" x="7785100" y="1162050"/>
          <p14:tracePt t="82475" x="7677150" y="1149350"/>
          <p14:tracePt t="82491" x="7543800" y="1149350"/>
          <p14:tracePt t="82508" x="7442200" y="1136650"/>
          <p14:tracePt t="82525" x="7385050" y="1136650"/>
          <p14:tracePt t="82543" x="7327900" y="1149350"/>
          <p14:tracePt t="82558" x="7251700" y="1168400"/>
          <p14:tracePt t="82575" x="7150100" y="1225550"/>
          <p14:tracePt t="82591" x="7080250" y="1295400"/>
          <p14:tracePt t="82609" x="7023100" y="1416050"/>
          <p14:tracePt t="82625" x="6927850" y="1631950"/>
          <p14:tracePt t="82643" x="6889750" y="1784350"/>
          <p14:tracePt t="82658" x="6889750" y="1962150"/>
          <p14:tracePt t="82675" x="6953250" y="2146300"/>
          <p14:tracePt t="82692" x="7067550" y="2343150"/>
          <p14:tracePt t="82708" x="7124700" y="2451100"/>
          <p14:tracePt t="82725" x="7175500" y="2527300"/>
          <p14:tracePt t="82742" x="7239000" y="2584450"/>
          <p14:tracePt t="82759" x="7283450" y="2616200"/>
          <p14:tracePt t="82775" x="7385050" y="2641600"/>
          <p14:tracePt t="82792" x="7518400" y="2660650"/>
          <p14:tracePt t="82809" x="7715250" y="2667000"/>
          <p14:tracePt t="82826" x="7937500" y="2667000"/>
          <p14:tracePt t="82842" x="8108950" y="2584450"/>
          <p14:tracePt t="82859" x="8280400" y="2482850"/>
          <p14:tracePt t="82875" x="8458200" y="2355850"/>
          <p14:tracePt t="82892" x="8610600" y="2228850"/>
          <p14:tracePt t="82909" x="8731250" y="2114550"/>
          <p14:tracePt t="82925" x="8858250" y="1974850"/>
          <p14:tracePt t="82942" x="8928100" y="1828800"/>
          <p14:tracePt t="82959" x="8978900" y="1689100"/>
          <p14:tracePt t="82976" x="9004300" y="1555750"/>
          <p14:tracePt t="82992" x="9017000" y="1435100"/>
          <p14:tracePt t="83009" x="9042400" y="1352550"/>
          <p14:tracePt t="83026" x="9055100" y="1295400"/>
          <p14:tracePt t="83043" x="9055100" y="1276350"/>
          <p14:tracePt t="83060" x="9055100" y="1263650"/>
          <p14:tracePt t="83076" x="9055100" y="1250950"/>
          <p14:tracePt t="83093" x="9042400" y="1225550"/>
          <p14:tracePt t="83109" x="9023350" y="1181100"/>
          <p14:tracePt t="83126" x="9004300" y="1162050"/>
          <p14:tracePt t="83142" x="8985250" y="1143000"/>
          <p14:tracePt t="83159" x="8953500" y="1104900"/>
          <p14:tracePt t="83176" x="8839200" y="1060450"/>
          <p14:tracePt t="83193" x="8699500" y="1016000"/>
          <p14:tracePt t="83210" x="8445500" y="965200"/>
          <p14:tracePt t="83227" x="8248650" y="939800"/>
          <p14:tracePt t="83243" x="8045450" y="939800"/>
          <p14:tracePt t="83259" x="7874000" y="920750"/>
          <p14:tracePt t="83276" x="7753350" y="920750"/>
          <p14:tracePt t="83293" x="7588250" y="920750"/>
          <p14:tracePt t="83309" x="7467600" y="939800"/>
          <p14:tracePt t="83327" x="7378700" y="990600"/>
          <p14:tracePt t="83343" x="7302500" y="1047750"/>
          <p14:tracePt t="83360" x="7200900" y="1130300"/>
          <p14:tracePt t="83376" x="7054850" y="1238250"/>
          <p14:tracePt t="83393" x="6921500" y="1365250"/>
          <p14:tracePt t="83410" x="6794500" y="1543050"/>
          <p14:tracePt t="83427" x="6737350" y="1689100"/>
          <p14:tracePt t="83443" x="6724650" y="1809750"/>
          <p14:tracePt t="83460" x="6724650" y="1943100"/>
          <p14:tracePt t="83476" x="6743700" y="2095500"/>
          <p14:tracePt t="83493" x="6819900" y="2247900"/>
          <p14:tracePt t="83510" x="6883400" y="2349500"/>
          <p14:tracePt t="83526" x="6915150" y="2406650"/>
          <p14:tracePt t="83543" x="6946900" y="2444750"/>
          <p14:tracePt t="83560" x="6985000" y="2489200"/>
          <p14:tracePt t="83577" x="7086600" y="2508250"/>
          <p14:tracePt t="83593" x="7226300" y="2533650"/>
          <p14:tracePt t="83611" x="7378700" y="2552700"/>
          <p14:tracePt t="83627" x="7518400" y="2552700"/>
          <p14:tracePt t="83643" x="7715250" y="2540000"/>
          <p14:tracePt t="83660" x="7893050" y="2470150"/>
          <p14:tracePt t="83677" x="8032750" y="2374900"/>
          <p14:tracePt t="83694" x="8147050" y="2247900"/>
          <p14:tracePt t="83710" x="8242300" y="2101850"/>
          <p14:tracePt t="83727" x="8318500" y="1943100"/>
          <p14:tracePt t="83743" x="8369300" y="1797050"/>
          <p14:tracePt t="83760" x="8401050" y="1651000"/>
          <p14:tracePt t="83777" x="8477250" y="1435100"/>
          <p14:tracePt t="83794" x="8528050" y="1320800"/>
          <p14:tracePt t="83811" x="8553450" y="1225550"/>
          <p14:tracePt t="83827" x="8572500" y="1155700"/>
          <p14:tracePt t="83844" x="8572500" y="1111250"/>
          <p14:tracePt t="83860" x="8572500" y="1085850"/>
          <p14:tracePt t="83877" x="8572500" y="1066800"/>
          <p14:tracePt t="83894" x="8572500" y="1060450"/>
          <p14:tracePt t="83910" x="8566150" y="1035050"/>
          <p14:tracePt t="83927" x="8534400" y="1016000"/>
          <p14:tracePt t="83944" x="8451850" y="984250"/>
          <p14:tracePt t="83960" x="8318500" y="933450"/>
          <p14:tracePt t="83977" x="8077200" y="889000"/>
          <p14:tracePt t="83995" x="7924800" y="882650"/>
          <p14:tracePt t="84011" x="7778750" y="882650"/>
          <p14:tracePt t="84028" x="7639050" y="882650"/>
          <p14:tracePt t="84044" x="7512050" y="882650"/>
          <p14:tracePt t="84062" x="7378700" y="882650"/>
          <p14:tracePt t="84077" x="7264400" y="914400"/>
          <p14:tracePt t="84094" x="7156450" y="971550"/>
          <p14:tracePt t="84111" x="7061200" y="1041400"/>
          <p14:tracePt t="84127" x="6959600" y="1123950"/>
          <p14:tracePt t="84144" x="6902450" y="1225550"/>
          <p14:tracePt t="84161" x="6851650" y="1352550"/>
          <p14:tracePt t="84178" x="6838950" y="1397000"/>
          <p14:tracePt t="84194" x="6838950" y="1568450"/>
          <p14:tracePt t="84211" x="6838950" y="1676400"/>
          <p14:tracePt t="84228" x="6858000" y="1784350"/>
          <p14:tracePt t="84244" x="6908800" y="1885950"/>
          <p14:tracePt t="84261" x="6946900" y="1949450"/>
          <p14:tracePt t="84278" x="6978650" y="2000250"/>
          <p14:tracePt t="84295" x="7029450" y="2051050"/>
          <p14:tracePt t="84311" x="7086600" y="2082800"/>
          <p14:tracePt t="84328" x="7162800" y="2127250"/>
          <p14:tracePt t="84344" x="7245350" y="2133600"/>
          <p14:tracePt t="84344" x="7302500" y="2133600"/>
          <p14:tracePt t="84362" x="7366000" y="2133600"/>
          <p14:tracePt t="84378" x="7620000" y="2057400"/>
          <p14:tracePt t="84395" x="7791450" y="1987550"/>
          <p14:tracePt t="84411" x="7956550" y="1898650"/>
          <p14:tracePt t="84428" x="8102600" y="1803400"/>
          <p14:tracePt t="84445" x="8210550" y="1720850"/>
          <p14:tracePt t="84461" x="8274050" y="1600200"/>
          <p14:tracePt t="84478" x="8299450" y="1466850"/>
          <p14:tracePt t="84495" x="8324850" y="1365250"/>
          <p14:tracePt t="84512" x="8331200" y="1263650"/>
          <p14:tracePt t="84528" x="8350250" y="1206500"/>
          <p14:tracePt t="84545" x="8350250" y="1168400"/>
          <p14:tracePt t="84562" x="8350250" y="1149350"/>
          <p14:tracePt t="84579" x="8350250" y="1143000"/>
          <p14:tracePt t="84595" x="8337550" y="1143000"/>
          <p14:tracePt t="84612" x="8299450" y="1162050"/>
          <p14:tracePt t="84628" x="8185150" y="1181100"/>
          <p14:tracePt t="84645" x="8039100" y="1206500"/>
          <p14:tracePt t="84662" x="7867650" y="1231900"/>
          <p14:tracePt t="84678" x="7753350" y="1257300"/>
          <p14:tracePt t="84695" x="7670800" y="1282700"/>
          <p14:tracePt t="84712" x="7620000" y="1320800"/>
          <p14:tracePt t="84729" x="7588250" y="1352550"/>
          <p14:tracePt t="84745" x="7562850" y="1447800"/>
          <p14:tracePt t="84762" x="7537450" y="1549400"/>
          <p14:tracePt t="84778" x="7531100" y="1631950"/>
          <p14:tracePt t="84795" x="7531100" y="1720850"/>
          <p14:tracePt t="84812" x="7531100" y="1809750"/>
          <p14:tracePt t="84829" x="7531100" y="1866900"/>
          <p14:tracePt t="84845" x="7543800" y="1924050"/>
          <p14:tracePt t="84862" x="7556500" y="1955800"/>
          <p14:tracePt t="84879" x="7588250" y="1974850"/>
          <p14:tracePt t="84896" x="7639050" y="1993900"/>
          <p14:tracePt t="84912" x="7689850" y="1993900"/>
          <p14:tracePt t="84929" x="7759700" y="1993900"/>
          <p14:tracePt t="84946" x="7823200" y="1930400"/>
          <p14:tracePt t="84963" x="7874000" y="1847850"/>
          <p14:tracePt t="84979" x="7924800" y="1778000"/>
          <p14:tracePt t="84996" x="7969250" y="1651000"/>
          <p14:tracePt t="85012" x="8001000" y="1555750"/>
          <p14:tracePt t="85029" x="8001000" y="1466850"/>
          <p14:tracePt t="85046" x="8001000" y="1409700"/>
          <p14:tracePt t="85063" x="7969250" y="1339850"/>
          <p14:tracePt t="85079" x="7937500" y="1308100"/>
          <p14:tracePt t="85096" x="7880350" y="1276350"/>
          <p14:tracePt t="85112" x="7835900" y="1276350"/>
          <p14:tracePt t="85129" x="7772400" y="1276350"/>
          <p14:tracePt t="85146" x="7639050" y="1295400"/>
          <p14:tracePt t="85162" x="7416800" y="1428750"/>
          <p14:tracePt t="85179" x="7315200" y="1517650"/>
          <p14:tracePt t="85196" x="7283450" y="1593850"/>
          <p14:tracePt t="85213" x="7270750" y="1663700"/>
          <p14:tracePt t="85229" x="7270750" y="1720850"/>
          <p14:tracePt t="85246" x="7270750" y="1771650"/>
          <p14:tracePt t="85263" x="7277100" y="1803400"/>
          <p14:tracePt t="85279" x="7296150" y="1816100"/>
          <p14:tracePt t="85296" x="7315200" y="1835150"/>
          <p14:tracePt t="85313" x="7366000" y="1841500"/>
          <p14:tracePt t="85330" x="7423150" y="1841500"/>
          <p14:tracePt t="85346" x="7543800" y="1816100"/>
          <p14:tracePt t="85363" x="7613650" y="1784350"/>
          <p14:tracePt t="85380" x="7645400" y="1765300"/>
          <p14:tracePt t="85396" x="7670800" y="1739900"/>
          <p14:tracePt t="85413" x="7683500" y="1720850"/>
          <p14:tracePt t="85429" x="7696200" y="1708150"/>
          <p14:tracePt t="85555" x="7683500" y="1727200"/>
          <p14:tracePt t="85562" x="7670800" y="1752600"/>
          <p14:tracePt t="85570" x="7658100" y="1803400"/>
          <p14:tracePt t="85578" x="7626350" y="1841500"/>
          <p14:tracePt t="85578" x="7607300" y="1885950"/>
          <p14:tracePt t="85586" x="7600950" y="1962150"/>
          <p14:tracePt t="85596" x="7562850" y="2159000"/>
          <p14:tracePt t="85613" x="7543800" y="2419350"/>
          <p14:tracePt t="85630" x="7486650" y="2774950"/>
          <p14:tracePt t="85647" x="7429500" y="3155950"/>
          <p14:tracePt t="85663" x="7359650" y="3479800"/>
          <p14:tracePt t="85680" x="7270750" y="3892550"/>
          <p14:tracePt t="85697" x="7188200" y="4260850"/>
          <p14:tracePt t="85714" x="7118350" y="4546600"/>
          <p14:tracePt t="85730" x="7023100" y="4845050"/>
          <p14:tracePt t="85747" x="6965950" y="4997450"/>
          <p14:tracePt t="85763" x="6877050" y="5149850"/>
          <p14:tracePt t="85780" x="6807200" y="5276850"/>
          <p14:tracePt t="85797" x="6756400" y="5397500"/>
          <p14:tracePt t="85814" x="6711950" y="5467350"/>
          <p14:tracePt t="85830" x="6699250" y="5549900"/>
          <p14:tracePt t="85847" x="6699250" y="5594350"/>
          <p14:tracePt t="85865" x="6699250" y="5651500"/>
          <p14:tracePt t="85880" x="6699250" y="5740400"/>
          <p14:tracePt t="85897" x="6699250" y="5778500"/>
          <p14:tracePt t="85914" x="6699250" y="5892800"/>
          <p14:tracePt t="85930" x="6699250" y="5924550"/>
          <p14:tracePt t="85947" x="6692900" y="5975350"/>
          <p14:tracePt t="85964" x="6692900" y="5994400"/>
          <p14:tracePt t="86075" x="6692900" y="5981700"/>
          <p14:tracePt t="86082" x="6692900" y="5956300"/>
          <p14:tracePt t="86090" x="6692900" y="5943600"/>
          <p14:tracePt t="86098" x="6686550" y="5899150"/>
          <p14:tracePt t="86115" x="6680200" y="5899150"/>
          <p14:tracePt t="86155" x="6680200" y="5892800"/>
          <p14:tracePt t="86155" x="6680200" y="5880100"/>
          <p14:tracePt t="86163" x="6673850" y="5854700"/>
          <p14:tracePt t="86173" x="6667500" y="5842000"/>
          <p14:tracePt t="86181" x="6635750" y="5797550"/>
          <p14:tracePt t="86197" x="6635750" y="5772150"/>
          <p14:tracePt t="86214" x="6635750" y="5753100"/>
          <p14:tracePt t="86231" x="6629400" y="5740400"/>
          <p14:tracePt t="86248" x="6623050" y="5734050"/>
          <p14:tracePt t="86264" x="6623050" y="5721350"/>
          <p14:tracePt t="86281" x="6616700" y="5721350"/>
          <p14:tracePt t="86347" x="6616700" y="5715000"/>
          <p14:tracePt t="86347" x="6604000" y="5695950"/>
          <p14:tracePt t="86362" x="6584950" y="5657850"/>
          <p14:tracePt t="86381" x="6553200" y="5600700"/>
          <p14:tracePt t="86382" x="6540500" y="5575300"/>
          <p14:tracePt t="86398" x="6527800" y="5543550"/>
          <p14:tracePt t="86414" x="6521450" y="5537200"/>
          <p14:tracePt t="86432" x="6496050" y="5505450"/>
          <p14:tracePt t="86448" x="6483350" y="5492750"/>
          <p14:tracePt t="86465" x="6477000" y="5486400"/>
          <p14:tracePt t="86643" x="6477000" y="5480050"/>
          <p14:tracePt t="86659" x="6477000" y="5467350"/>
          <p14:tracePt t="86674" x="6477000" y="5441950"/>
          <p14:tracePt t="86682" x="6477000" y="5435600"/>
          <p14:tracePt t="86683" x="6477000" y="5422900"/>
          <p14:tracePt t="86698" x="6483350" y="5410200"/>
          <p14:tracePt t="86715" x="6489700" y="5403850"/>
          <p14:tracePt t="86732" x="6489700" y="5391150"/>
          <p14:tracePt t="86858" x="6496050" y="5391150"/>
          <p14:tracePt t="86883" x="6502400" y="5391150"/>
          <p14:tracePt t="86898" x="6508750" y="5391150"/>
          <p14:tracePt t="86918" x="6521450" y="5378450"/>
          <p14:tracePt t="86938" x="6527800" y="5378450"/>
          <p14:tracePt t="86947" x="6534150" y="5378450"/>
          <p14:tracePt t="86949" x="6546850" y="5372100"/>
          <p14:tracePt t="87050" x="6559550" y="5365750"/>
          <p14:tracePt t="87114" x="6565900" y="5359400"/>
          <p14:tracePt t="87155" x="6572250" y="5353050"/>
          <p14:tracePt t="87162" x="6578600" y="5346700"/>
          <p14:tracePt t="87179" x="6591300" y="5346700"/>
          <p14:tracePt t="87186" x="6597650" y="5346700"/>
          <p14:tracePt t="87192" x="6610350" y="5334000"/>
          <p14:tracePt t="87199" x="6629400" y="5321300"/>
          <p14:tracePt t="87216" x="6648450" y="5302250"/>
          <p14:tracePt t="87232" x="6661150" y="5289550"/>
          <p14:tracePt t="87250" x="6680200" y="5270500"/>
          <p14:tracePt t="87266" x="6699250" y="5245100"/>
          <p14:tracePt t="87283" x="6705600" y="5238750"/>
          <p14:tracePt t="87299" x="6711950" y="5226050"/>
          <p14:tracePt t="87316" x="6718300" y="5194300"/>
          <p14:tracePt t="87333" x="6724650" y="5187950"/>
          <p14:tracePt t="87349" x="6724650" y="5181600"/>
          <p14:tracePt t="87419" x="6731000" y="5175250"/>
          <p14:tracePt t="87419" x="6737350" y="5168900"/>
          <p14:tracePt t="87498" x="6737350" y="5162550"/>
          <p14:tracePt t="87507" x="6743700" y="5156200"/>
          <p14:tracePt t="87515" x="6756400" y="5143500"/>
          <p14:tracePt t="87539" x="6756400" y="5137150"/>
          <p14:tracePt t="87586" x="6762750" y="5130800"/>
          <p14:tracePt t="87595" x="6769100" y="5118100"/>
          <p14:tracePt t="87643" x="6781800" y="5111750"/>
          <p14:tracePt t="87722" x="6788150" y="5105400"/>
          <p14:tracePt t="87739" x="6794500" y="5099050"/>
          <p14:tracePt t="87747" x="6800850" y="5099050"/>
          <p14:tracePt t="87754" x="6807200" y="5092700"/>
          <p14:tracePt t="87767" x="6813550" y="5092700"/>
          <p14:tracePt t="87767" x="6826250" y="5080000"/>
          <p14:tracePt t="87784" x="6858000" y="5054600"/>
          <p14:tracePt t="87800" x="6889750" y="5022850"/>
          <p14:tracePt t="87817" x="6908800" y="5016500"/>
          <p14:tracePt t="87833" x="6927850" y="4997450"/>
          <p14:tracePt t="87850" x="6959600" y="4972050"/>
          <p14:tracePt t="87868" x="6972300" y="4965700"/>
          <p14:tracePt t="87884" x="6978650" y="4959350"/>
          <p14:tracePt t="87900" x="6997700" y="4946650"/>
          <p14:tracePt t="87938" x="7004050" y="4946650"/>
          <p14:tracePt t="87950" x="7016750" y="4946650"/>
          <p14:tracePt t="87951" x="7023100" y="4927600"/>
          <p14:tracePt t="87967" x="7042150" y="4921250"/>
          <p14:tracePt t="87984" x="7048500" y="4908550"/>
          <p14:tracePt t="88000" x="7061200" y="4902200"/>
          <p14:tracePt t="88017" x="7080250" y="4895850"/>
          <p14:tracePt t="88034" x="7137400" y="4876800"/>
          <p14:tracePt t="88051" x="7156450" y="4864100"/>
          <p14:tracePt t="88068" x="7194550" y="4832350"/>
          <p14:tracePt t="88084" x="7226300" y="4813300"/>
          <p14:tracePt t="88101" x="7251700" y="4787900"/>
          <p14:tracePt t="88118" x="7283450" y="4762500"/>
          <p14:tracePt t="88134" x="7321550" y="4749800"/>
          <p14:tracePt t="88151" x="7366000" y="4711700"/>
          <p14:tracePt t="88167" x="7391400" y="4699000"/>
          <p14:tracePt t="88184" x="7423150" y="4679950"/>
          <p14:tracePt t="88201" x="7454900" y="4648200"/>
          <p14:tracePt t="88218" x="7473950" y="4622800"/>
          <p14:tracePt t="88235" x="7537450" y="4584700"/>
          <p14:tracePt t="88251" x="7581900" y="4559300"/>
          <p14:tracePt t="88268" x="7639050" y="4527550"/>
          <p14:tracePt t="88284" x="7664450" y="4508500"/>
          <p14:tracePt t="88302" x="7689850" y="4483100"/>
          <p14:tracePt t="88318" x="7721600" y="4464050"/>
          <p14:tracePt t="88335" x="7747000" y="4451350"/>
          <p14:tracePt t="88351" x="7778750" y="4445000"/>
          <p14:tracePt t="88368" x="7785100" y="4425950"/>
          <p14:tracePt t="88384" x="7791450" y="4425950"/>
          <p14:tracePt t="88401" x="7804150" y="4425950"/>
          <p14:tracePt t="88499" x="7816850" y="4413250"/>
          <p14:tracePt t="88515" x="7829550" y="4406900"/>
          <p14:tracePt t="88523" x="7829550" y="4400550"/>
          <p14:tracePt t="88531" x="7835900" y="4400550"/>
          <p14:tracePt t="88551" x="7848600" y="4394200"/>
          <p14:tracePt t="88552" x="7854950" y="4387850"/>
          <p14:tracePt t="88568" x="7854950" y="4381500"/>
          <p14:tracePt t="88585" x="7867650" y="4381500"/>
          <p14:tracePt t="88602" x="7874000" y="4368800"/>
          <p14:tracePt t="88618" x="7886700" y="4356100"/>
          <p14:tracePt t="88636" x="7899400" y="4343400"/>
          <p14:tracePt t="88651" x="7899400" y="4337050"/>
          <p14:tracePt t="88669" x="7905750" y="4330700"/>
          <p14:tracePt t="88685" x="7918450" y="4318000"/>
          <p14:tracePt t="88701" x="7918450" y="4305300"/>
          <p14:tracePt t="88718" x="7924800" y="4305300"/>
          <p14:tracePt t="88805" x="7924800" y="4292600"/>
          <p14:tracePt t="88826" x="7924800" y="4273550"/>
          <p14:tracePt t="88987" x="7912100" y="4273550"/>
          <p14:tracePt t="89059" x="7905750" y="4273550"/>
          <p14:tracePt t="89171" x="7899400" y="4273550"/>
          <p14:tracePt t="89251" x="7893050" y="4273550"/>
          <p14:tracePt t="89283" x="7886700" y="4273550"/>
          <p14:tracePt t="89339" x="7880350" y="4273550"/>
          <p14:tracePt t="89355" x="7874000" y="4273550"/>
          <p14:tracePt t="89355" x="7867650" y="4279900"/>
          <p14:tracePt t="89369" x="7861300" y="4286250"/>
          <p14:tracePt t="89427" x="7854950" y="4292600"/>
          <p14:tracePt t="89563" x="7854950" y="4286250"/>
          <p14:tracePt t="89571" x="7854950" y="4279900"/>
          <p14:tracePt t="89579" x="7867650" y="4273550"/>
          <p14:tracePt t="89587" x="7886700" y="4248150"/>
          <p14:tracePt t="89611" x="7905750" y="4235450"/>
          <p14:tracePt t="89619" x="7912100" y="4235450"/>
          <p14:tracePt t="89636" x="7924800" y="4222750"/>
          <p14:tracePt t="89658" x="7931150" y="4216400"/>
          <p14:tracePt t="89779" x="7924800" y="4222750"/>
          <p14:tracePt t="89795" x="7905750" y="4235450"/>
          <p14:tracePt t="89803" x="7886700" y="4248150"/>
          <p14:tracePt t="89813" x="7886700" y="4254500"/>
          <p14:tracePt t="89820" x="7874000" y="4267200"/>
          <p14:tracePt t="89837" x="7867650" y="4273550"/>
          <p14:tracePt t="89853" x="7867650" y="4279900"/>
          <p14:tracePt t="89870" x="7867650" y="4292600"/>
          <p14:tracePt t="89887" x="7867650" y="4298950"/>
          <p14:tracePt t="89904" x="7867650" y="4305300"/>
          <p14:tracePt t="90090" x="7867650" y="4298950"/>
          <p14:tracePt t="90098" x="7867650" y="4286250"/>
          <p14:tracePt t="90123" x="7861300" y="4279900"/>
          <p14:tracePt t="90131" x="7854950" y="4273550"/>
          <p14:tracePt t="90141" x="7848600" y="4267200"/>
          <p14:tracePt t="90155" x="7842250" y="4260850"/>
          <p14:tracePt t="90331" x="7835900" y="4260850"/>
          <p14:tracePt t="90547" x="7829550" y="4260850"/>
          <p14:tracePt t="90596" x="7829550" y="4267200"/>
          <p14:tracePt t="90612" x="7829550" y="4273550"/>
          <p14:tracePt t="90675" x="7842250" y="4273550"/>
          <p14:tracePt t="90699" x="7848600" y="4273550"/>
          <p14:tracePt t="90715" x="7848600" y="4260850"/>
          <p14:tracePt t="90724" x="7848600" y="4254500"/>
          <p14:tracePt t="90724" x="7854950" y="4235450"/>
          <p14:tracePt t="90740" x="7854950" y="4222750"/>
          <p14:tracePt t="90756" x="7854950" y="4210050"/>
          <p14:tracePt t="90772" x="7854950" y="4203700"/>
          <p14:tracePt t="90789" x="7854950" y="4197350"/>
          <p14:tracePt t="91124" x="7854950" y="4203700"/>
          <p14:tracePt t="91140" x="7854950" y="4216400"/>
          <p14:tracePt t="91156" x="7854950" y="4222750"/>
          <p14:tracePt t="91166" x="7861300" y="4222750"/>
          <p14:tracePt t="91168" x="7861300" y="4229100"/>
          <p14:tracePt t="91173" x="7867650" y="4235450"/>
          <p14:tracePt t="91229" x="7867650" y="4241800"/>
          <p14:tracePt t="91244" x="7867650" y="4248150"/>
          <p14:tracePt t="91266" x="7867650" y="4254500"/>
          <p14:tracePt t="91267" x="7867650" y="4260850"/>
          <p14:tracePt t="91274" x="7867650" y="4273550"/>
          <p14:tracePt t="91291" x="7867650" y="4279900"/>
          <p14:tracePt t="91308" x="7867650" y="4292600"/>
          <p14:tracePt t="91342" x="7867650" y="4305300"/>
          <p14:tracePt t="91373" x="7874000" y="4311650"/>
          <p14:tracePt t="91565" x="7874000" y="4330700"/>
          <p14:tracePt t="91613" x="7874000" y="4324350"/>
          <p14:tracePt t="91628" x="7861300" y="4311650"/>
          <p14:tracePt t="91653" x="7861300" y="4305300"/>
          <p14:tracePt t="91660" x="7854950" y="4298950"/>
          <p14:tracePt t="91669" x="7848600" y="4292600"/>
          <p14:tracePt t="91675" x="7829550" y="4273550"/>
          <p14:tracePt t="91692" x="7785100" y="4254500"/>
          <p14:tracePt t="91709" x="7785100" y="4241800"/>
          <p14:tracePt t="91725" x="7772400" y="4235450"/>
          <p14:tracePt t="91742" x="7753350" y="4235450"/>
          <p14:tracePt t="91758" x="7734300" y="4222750"/>
          <p14:tracePt t="91820" x="7715250" y="4210050"/>
          <p14:tracePt t="91829" x="7708900" y="4210050"/>
          <p14:tracePt t="91842" x="7702550" y="4203700"/>
          <p14:tracePt t="91843" x="7683500" y="4184650"/>
          <p14:tracePt t="91859" x="7664450" y="4178300"/>
          <p14:tracePt t="91876" x="7651750" y="4171950"/>
          <p14:tracePt t="91892" x="7620000" y="4140200"/>
          <p14:tracePt t="91909" x="7588250" y="4121150"/>
          <p14:tracePt t="91926" x="7575550" y="4114800"/>
          <p14:tracePt t="92093" x="7569200" y="4114800"/>
          <p14:tracePt t="92229" x="7562850" y="4108450"/>
          <p14:tracePt t="92365" x="7575550" y="4114800"/>
          <p14:tracePt t="92373" x="7588250" y="4121150"/>
          <p14:tracePt t="92389" x="7607300" y="4121150"/>
          <p14:tracePt t="92397" x="7620000" y="4133850"/>
          <p14:tracePt t="92402" x="7639050" y="4146550"/>
          <p14:tracePt t="92410" x="7670800" y="4159250"/>
          <p14:tracePt t="92426" x="7715250" y="4165600"/>
          <p14:tracePt t="92443" x="7759700" y="4184650"/>
          <p14:tracePt t="92460" x="7810500" y="4210050"/>
          <p14:tracePt t="92477" x="7829550" y="4222750"/>
          <p14:tracePt t="92493" x="7880350" y="4260850"/>
          <p14:tracePt t="92510" x="7924800" y="4298950"/>
          <p14:tracePt t="92527" x="7943850" y="4311650"/>
          <p14:tracePt t="92565" x="7956550" y="4318000"/>
          <p14:tracePt t="92573" x="7962900" y="4330700"/>
          <p14:tracePt t="92573" x="7962900" y="4337050"/>
          <p14:tracePt t="92593" x="7969250" y="4337050"/>
          <p14:tracePt t="92594" x="7981950" y="4356100"/>
          <p14:tracePt t="92611" x="8001000" y="4368800"/>
          <p14:tracePt t="92627" x="8045450" y="4387850"/>
          <p14:tracePt t="92644" x="8089900" y="4413250"/>
          <p14:tracePt t="92660" x="8108950" y="4425950"/>
          <p14:tracePt t="92660" x="8128000" y="4438650"/>
          <p14:tracePt t="92678" x="8178800" y="4470400"/>
          <p14:tracePt t="92693" x="8197850" y="4483100"/>
          <p14:tracePt t="92710" x="8223250" y="4502150"/>
          <p14:tracePt t="92727" x="8235950" y="4508500"/>
          <p14:tracePt t="92743" x="8248650" y="4514850"/>
          <p14:tracePt t="92877" x="8255000" y="4514850"/>
          <p14:tracePt t="92900" x="8248650" y="4502150"/>
          <p14:tracePt t="92909" x="8248650" y="4495800"/>
          <p14:tracePt t="92917" x="8235950" y="4489450"/>
          <p14:tracePt t="92919" x="8216900" y="4470400"/>
          <p14:tracePt t="92927" x="8178800" y="4438650"/>
          <p14:tracePt t="92944" x="8140700" y="4419600"/>
          <p14:tracePt t="92960" x="8096250" y="4400550"/>
          <p14:tracePt t="92977" x="8058150" y="4387850"/>
          <p14:tracePt t="92994" x="8026400" y="4381500"/>
          <p14:tracePt t="93011" x="7988300" y="4362450"/>
          <p14:tracePt t="93027" x="7950200" y="4349750"/>
          <p14:tracePt t="93044" x="7867650" y="4324350"/>
          <p14:tracePt t="93061" x="7810500" y="4298950"/>
          <p14:tracePt t="93077" x="7759700" y="4279900"/>
          <p14:tracePt t="93094" x="7689850" y="4260850"/>
          <p14:tracePt t="93111" x="7658100" y="4235450"/>
          <p14:tracePt t="93128" x="7632700" y="4229100"/>
          <p14:tracePt t="93144" x="7620000" y="4216400"/>
          <p14:tracePt t="93161" x="7600950" y="4203700"/>
          <p14:tracePt t="93178" x="7594600" y="4197350"/>
          <p14:tracePt t="93253" x="7581900" y="4184650"/>
          <p14:tracePt t="93260" x="7569200" y="4178300"/>
          <p14:tracePt t="93277" x="7562850" y="4171950"/>
          <p14:tracePt t="93294" x="7556500" y="4165600"/>
          <p14:tracePt t="93295" x="7543800" y="4152900"/>
          <p14:tracePt t="93364" x="7531100" y="4146550"/>
          <p14:tracePt t="93421" x="7524750" y="4140200"/>
          <p14:tracePt t="93525" x="7543800" y="4146550"/>
          <p14:tracePt t="93533" x="7562850" y="4146550"/>
          <p14:tracePt t="93540" x="7575550" y="4159250"/>
          <p14:tracePt t="93546" x="7594600" y="4171950"/>
          <p14:tracePt t="93561" x="7639050" y="4197350"/>
          <p14:tracePt t="93578" x="7664450" y="4210050"/>
          <p14:tracePt t="93595" x="7715250" y="4216400"/>
          <p14:tracePt t="93595" x="7766050" y="4229100"/>
          <p14:tracePt t="93613" x="7797800" y="4241800"/>
          <p14:tracePt t="93628" x="7893050" y="4260850"/>
          <p14:tracePt t="93646" x="7962900" y="4273550"/>
          <p14:tracePt t="93662" x="8026400" y="4286250"/>
          <p14:tracePt t="93678" x="8070850" y="4305300"/>
          <p14:tracePt t="93695" x="8089900" y="4318000"/>
          <p14:tracePt t="93712" x="8096250" y="4318000"/>
          <p14:tracePt t="93729" x="8102600" y="4324350"/>
          <p14:tracePt t="93745" x="8108950" y="4330700"/>
          <p14:tracePt t="93762" x="8115300" y="4337050"/>
          <p14:tracePt t="93778" x="8134350" y="4337050"/>
          <p14:tracePt t="93796" x="8166100" y="4356100"/>
          <p14:tracePt t="93812" x="8172450" y="4362450"/>
          <p14:tracePt t="93966" x="8166100" y="4362450"/>
          <p14:tracePt t="93980" x="8159750" y="4362450"/>
          <p14:tracePt t="93989" x="8153400" y="4356100"/>
          <p14:tracePt t="93997" x="8140700" y="4349750"/>
          <p14:tracePt t="94012" x="8121650" y="4337050"/>
          <p14:tracePt t="94013" x="8096250" y="4324350"/>
          <p14:tracePt t="94029" x="8058150" y="4298950"/>
          <p14:tracePt t="94046" x="8001000" y="4273550"/>
          <p14:tracePt t="94063" x="7912100" y="4235450"/>
          <p14:tracePt t="94079" x="7829550" y="4210050"/>
          <p14:tracePt t="94096" x="7778750" y="4191000"/>
          <p14:tracePt t="94112" x="7759700" y="4184650"/>
          <p14:tracePt t="94129" x="7715250" y="4159250"/>
          <p14:tracePt t="94146" x="7670800" y="4133850"/>
          <p14:tracePt t="94163" x="7632700" y="4108450"/>
          <p14:tracePt t="94179" x="7607300" y="4095750"/>
          <p14:tracePt t="94196" x="7581900" y="4083050"/>
          <p14:tracePt t="94214" x="7569200" y="4083050"/>
          <p14:tracePt t="94230" x="7543800" y="4083050"/>
          <p14:tracePt t="94246" x="7518400" y="4083050"/>
          <p14:tracePt t="94262" x="7480300" y="4083050"/>
          <p14:tracePt t="94279" x="7454900" y="4083050"/>
          <p14:tracePt t="94296" x="7442200" y="4083050"/>
          <p14:tracePt t="94313" x="7429500" y="4083050"/>
          <p14:tracePt t="94357" x="7423150" y="4083050"/>
          <p14:tracePt t="94381" x="7423150" y="4076700"/>
          <p14:tracePt t="94436" x="7423150" y="4070350"/>
          <p14:tracePt t="94455" x="7435850" y="4070350"/>
          <p14:tracePt t="94463" x="7467600" y="4070350"/>
          <p14:tracePt t="94464" x="7505700" y="4076700"/>
          <p14:tracePt t="94496" x="7575550" y="4083050"/>
          <p14:tracePt t="94497" x="7639050" y="4095750"/>
          <p14:tracePt t="94513" x="7702550" y="4108450"/>
          <p14:tracePt t="94530" x="7791450" y="4152900"/>
          <p14:tracePt t="94547" x="7867650" y="4197350"/>
          <p14:tracePt t="94563" x="7905750" y="4216400"/>
          <p14:tracePt t="94580" x="7924800" y="4241800"/>
          <p14:tracePt t="94596" x="7975600" y="4273550"/>
          <p14:tracePt t="94614" x="8013700" y="4286250"/>
          <p14:tracePt t="94631" x="8032750" y="4298950"/>
          <p14:tracePt t="94647" x="8051800" y="4305300"/>
          <p14:tracePt t="94664" x="8064500" y="4318000"/>
          <p14:tracePt t="94680" x="8077200" y="4324350"/>
          <p14:tracePt t="94697" x="8083550" y="4330700"/>
          <p14:tracePt t="94714" x="8096250" y="4337050"/>
          <p14:tracePt t="94730" x="8108950" y="4356100"/>
          <p14:tracePt t="94747" x="8115300" y="4362450"/>
          <p14:tracePt t="94763" x="8121650" y="4368800"/>
          <p14:tracePt t="94812" x="8121650" y="4375150"/>
          <p14:tracePt t="94964" x="8121650" y="4368800"/>
          <p14:tracePt t="94972" x="8121650" y="4362450"/>
          <p14:tracePt t="94981" x="8102600" y="4349750"/>
          <p14:tracePt t="94982" x="8064500" y="4343400"/>
          <p14:tracePt t="94998" x="8039100" y="4330700"/>
          <p14:tracePt t="95014" x="7975600" y="4305300"/>
          <p14:tracePt t="95031" x="7943850" y="4305300"/>
          <p14:tracePt t="95047" x="7867650" y="4279900"/>
          <p14:tracePt t="95065" x="7772400" y="4241800"/>
          <p14:tracePt t="95081" x="7658100" y="4197350"/>
          <p14:tracePt t="95097" x="7581900" y="4165600"/>
          <p14:tracePt t="95114" x="7556500" y="4146550"/>
          <p14:tracePt t="95131" x="7537450" y="4140200"/>
          <p14:tracePt t="95148" x="7518400" y="4114800"/>
          <p14:tracePt t="95164" x="7486650" y="4095750"/>
          <p14:tracePt t="95181" x="7473950" y="4089400"/>
          <p14:tracePt t="95198" x="7467600" y="4083050"/>
          <p14:tracePt t="95215" x="7442200" y="4064000"/>
          <p14:tracePt t="95231" x="7404100" y="4044950"/>
          <p14:tracePt t="95248" x="7378700" y="4032250"/>
          <p14:tracePt t="95264" x="7372350" y="4025900"/>
          <p14:tracePt t="95333" x="7366000" y="4019550"/>
          <p14:tracePt t="95365" x="7366000" y="4025900"/>
          <p14:tracePt t="95380" x="7378700" y="4032250"/>
          <p14:tracePt t="95385" x="7391400" y="4044950"/>
          <p14:tracePt t="95398" x="7397750" y="4044950"/>
          <p14:tracePt t="95398" x="7435850" y="4064000"/>
          <p14:tracePt t="95415" x="7486650" y="4095750"/>
          <p14:tracePt t="95431" x="7562850" y="4133850"/>
          <p14:tracePt t="95448" x="7607300" y="4165600"/>
          <p14:tracePt t="95465" x="7645400" y="4178300"/>
          <p14:tracePt t="95481" x="7664450" y="4197350"/>
          <p14:tracePt t="95498" x="7702550" y="4203700"/>
          <p14:tracePt t="95515" x="7740650" y="4222750"/>
          <p14:tracePt t="95531" x="7747000" y="4241800"/>
          <p14:tracePt t="95548" x="7766050" y="4248150"/>
          <p14:tracePt t="95565" x="7785100" y="4260850"/>
          <p14:tracePt t="95582" x="7791450" y="4267200"/>
          <p14:tracePt t="95598" x="7804150" y="4267200"/>
          <p14:tracePt t="95661" x="7810500" y="4273550"/>
          <p14:tracePt t="95669" x="7829550" y="4286250"/>
          <p14:tracePt t="95677" x="7848600" y="4298950"/>
          <p14:tracePt t="95684" x="7874000" y="4318000"/>
          <p14:tracePt t="95698" x="7905750" y="4343400"/>
          <p14:tracePt t="95715" x="7918450" y="4349750"/>
          <p14:tracePt t="95732" x="7924800" y="4356100"/>
          <p14:tracePt t="95749" x="7937500" y="4368800"/>
          <p14:tracePt t="95766" x="7943850" y="4368800"/>
          <p14:tracePt t="95782" x="7956550" y="4387850"/>
          <p14:tracePt t="95799" x="7962900" y="4394200"/>
          <p14:tracePt t="95980" x="7962900" y="4400550"/>
          <p14:tracePt t="96020" x="7943850" y="4400550"/>
          <p14:tracePt t="96030" x="7918450" y="4400550"/>
          <p14:tracePt t="96037" x="7886700" y="4394200"/>
          <p14:tracePt t="96045" x="7861300" y="4394200"/>
          <p14:tracePt t="96052" x="7835900" y="4387850"/>
          <p14:tracePt t="96065" x="7810500" y="4381500"/>
          <p14:tracePt t="96109" x="7804150" y="4375150"/>
          <p14:tracePt t="96116" x="7797800" y="4375150"/>
          <p14:tracePt t="96133" x="7785100" y="4356100"/>
          <p14:tracePt t="96134" x="7772400" y="4343400"/>
          <p14:tracePt t="96149" x="7766050" y="4318000"/>
          <p14:tracePt t="96166" x="7740650" y="4286250"/>
          <p14:tracePt t="96182" x="7715250" y="4267200"/>
          <p14:tracePt t="96199" x="7715250" y="4254500"/>
          <p14:tracePt t="96216" x="7708900" y="4248150"/>
          <p14:tracePt t="96253" x="7708900" y="4235450"/>
          <p14:tracePt t="96325" x="7708900" y="4229100"/>
          <p14:tracePt t="96332" x="7708900" y="4222750"/>
          <p14:tracePt t="96349" x="7702550" y="4203700"/>
          <p14:tracePt t="96397" x="7702550" y="4197350"/>
          <p14:tracePt t="96405" x="7702550" y="4191000"/>
          <p14:tracePt t="96421" x="7702550" y="4184650"/>
          <p14:tracePt t="96429" x="7702550" y="4178300"/>
          <p14:tracePt t="96461" x="7702550" y="4171950"/>
          <p14:tracePt t="96461" x="7702550" y="4165600"/>
          <p14:tracePt t="96485" x="7702550" y="4152900"/>
          <p14:tracePt t="96493" x="7708900" y="4146550"/>
          <p14:tracePt t="96508" x="7708900" y="4140200"/>
          <p14:tracePt t="96517" x="7721600" y="4133850"/>
          <p14:tracePt t="96518" x="7727950" y="4121150"/>
          <p14:tracePt t="96533" x="7727950" y="4114800"/>
          <p14:tracePt t="96550" x="7747000" y="4095750"/>
          <p14:tracePt t="96567" x="7772400" y="4089400"/>
          <p14:tracePt t="96583" x="7791450" y="4076700"/>
          <p14:tracePt t="96600" x="7823200" y="4064000"/>
          <p14:tracePt t="96617" x="7867650" y="4051300"/>
          <p14:tracePt t="96633" x="7912100" y="4038600"/>
          <p14:tracePt t="96650" x="7931150" y="4032250"/>
          <p14:tracePt t="96667" x="7937500" y="4025900"/>
          <p14:tracePt t="96683" x="7950200" y="4025900"/>
          <p14:tracePt t="96700" x="7975600" y="4019550"/>
          <p14:tracePt t="96717" x="7988300" y="4019550"/>
          <p14:tracePt t="96734" x="8001000" y="4019550"/>
          <p14:tracePt t="96750" x="8007350" y="4019550"/>
          <p14:tracePt t="96767" x="8020050" y="4019550"/>
          <p14:tracePt t="96783" x="8039100" y="4019550"/>
          <p14:tracePt t="96800" x="8051800" y="4019550"/>
          <p14:tracePt t="96817" x="8064500" y="4019550"/>
          <p14:tracePt t="96853" x="8070850" y="4019550"/>
          <p14:tracePt t="96868" x="8077200" y="4019550"/>
          <p14:tracePt t="96868" x="8096250" y="4019550"/>
          <p14:tracePt t="96883" x="8108950" y="4019550"/>
          <p14:tracePt t="96900" x="8134350" y="4032250"/>
          <p14:tracePt t="96917" x="8166100" y="4070350"/>
          <p14:tracePt t="96934" x="8191500" y="4089400"/>
          <p14:tracePt t="96950" x="8286750" y="4095750"/>
          <p14:tracePt t="96967" x="8439150" y="4121150"/>
          <p14:tracePt t="96984" x="8489950" y="4140200"/>
          <p14:tracePt t="97000" x="8515350" y="4178300"/>
          <p14:tracePt t="97018" x="8528050" y="4191000"/>
          <p14:tracePt t="97034" x="8534400" y="4197350"/>
          <p14:tracePt t="97051" x="8540750" y="4210050"/>
          <p14:tracePt t="97067" x="8547100" y="4229100"/>
          <p14:tracePt t="97084" x="8547100" y="4241800"/>
          <p14:tracePt t="97101" x="8559800" y="4273550"/>
          <p14:tracePt t="97118" x="8559800" y="4286250"/>
          <p14:tracePt t="97134" x="8566150" y="4292600"/>
          <p14:tracePt t="97151" x="8566150" y="4311650"/>
          <p14:tracePt t="97168" x="8566150" y="4318000"/>
          <p14:tracePt t="97184" x="8566150" y="4330700"/>
          <p14:tracePt t="97201" x="8566150" y="4343400"/>
          <p14:tracePt t="97217" x="8566150" y="4349750"/>
          <p14:tracePt t="97234" x="8566150" y="4375150"/>
          <p14:tracePt t="97269" x="8566150" y="4394200"/>
          <p14:tracePt t="97270" x="8566150" y="4406900"/>
          <p14:tracePt t="97286" x="8559800" y="4413250"/>
          <p14:tracePt t="97301" x="8534400" y="4445000"/>
          <p14:tracePt t="97318" x="8521700" y="4457700"/>
          <p14:tracePt t="97334" x="8509000" y="4470400"/>
          <p14:tracePt t="97373" x="8496300" y="4476750"/>
          <p14:tracePt t="97397" x="8489950" y="4483100"/>
          <p14:tracePt t="97410" x="8477250" y="4495800"/>
          <p14:tracePt t="97421" x="8464550" y="4502150"/>
          <p14:tracePt t="97429" x="8451850" y="4508500"/>
          <p14:tracePt t="97435" x="8420100" y="4527550"/>
          <p14:tracePt t="97451" x="8388350" y="4533900"/>
          <p14:tracePt t="97468" x="8337550" y="4540250"/>
          <p14:tracePt t="97485" x="8293100" y="4552950"/>
          <p14:tracePt t="97502" x="8261350" y="4559300"/>
          <p14:tracePt t="97518" x="8235950" y="4565650"/>
          <p14:tracePt t="97535" x="8229600" y="4565650"/>
          <p14:tracePt t="97551" x="8204200" y="4565650"/>
          <p14:tracePt t="97568" x="8140700" y="4565650"/>
          <p14:tracePt t="97585" x="8064500" y="4565650"/>
          <p14:tracePt t="97601" x="7981950" y="4565650"/>
          <p14:tracePt t="97618" x="7905750" y="4565650"/>
          <p14:tracePt t="97635" x="7874000" y="4565650"/>
          <p14:tracePt t="97652" x="7835900" y="4565650"/>
          <p14:tracePt t="97668" x="7766050" y="4565650"/>
          <p14:tracePt t="97685" x="7689850" y="4565650"/>
          <p14:tracePt t="97702" x="7626350" y="4559300"/>
          <p14:tracePt t="97718" x="7581900" y="4546600"/>
          <p14:tracePt t="97735" x="7562850" y="4540250"/>
          <p14:tracePt t="97752" x="7550150" y="4540250"/>
          <p14:tracePt t="97769" x="7543800" y="4521200"/>
          <p14:tracePt t="97785" x="7543800" y="4514850"/>
          <p14:tracePt t="97803" x="7524750" y="4495800"/>
          <p14:tracePt t="97818" x="7518400" y="4483100"/>
          <p14:tracePt t="97835" x="7505700" y="4451350"/>
          <p14:tracePt t="97852" x="7493000" y="4394200"/>
          <p14:tracePt t="97870" x="7486650" y="4356100"/>
          <p14:tracePt t="97886" x="7486650" y="4311650"/>
          <p14:tracePt t="97902" x="7480300" y="4286250"/>
          <p14:tracePt t="97919" x="7480300" y="4241800"/>
          <p14:tracePt t="97935" x="7480300" y="4216400"/>
          <p14:tracePt t="97952" x="7493000" y="4171950"/>
          <p14:tracePt t="97969" x="7505700" y="4146550"/>
          <p14:tracePt t="97986" x="7537450" y="4114800"/>
          <p14:tracePt t="98002" x="7556500" y="4089400"/>
          <p14:tracePt t="98019" x="7581900" y="4076700"/>
          <p14:tracePt t="98036" x="7626350" y="4057650"/>
          <p14:tracePt t="98052" x="7670800" y="4044950"/>
          <p14:tracePt t="98070" x="7721600" y="4032250"/>
          <p14:tracePt t="98086" x="7759700" y="4025900"/>
          <p14:tracePt t="98102" x="7804150" y="4025900"/>
          <p14:tracePt t="98119" x="7842250" y="4025900"/>
          <p14:tracePt t="98136" x="7880350" y="4025900"/>
          <p14:tracePt t="98152" x="7918450" y="4025900"/>
          <p14:tracePt t="98169" x="7943850" y="4025900"/>
          <p14:tracePt t="98186" x="7962900" y="4025900"/>
          <p14:tracePt t="98221" x="7988300" y="4025900"/>
          <p14:tracePt t="98222" x="7994650" y="4025900"/>
          <p14:tracePt t="98236" x="8039100" y="4032250"/>
          <p14:tracePt t="98236" x="8077200" y="4038600"/>
          <p14:tracePt t="98253" x="8140700" y="4051300"/>
          <p14:tracePt t="98270" x="8159750" y="4070350"/>
          <p14:tracePt t="98286" x="8185150" y="4083050"/>
          <p14:tracePt t="98325" x="8197850" y="4089400"/>
          <p14:tracePt t="98333" x="8204200" y="4102100"/>
          <p14:tracePt t="98339" x="8216900" y="4114800"/>
          <p14:tracePt t="98353" x="8235950" y="4140200"/>
          <p14:tracePt t="98369" x="8235950" y="4152900"/>
          <p14:tracePt t="98386" x="8248650" y="4165600"/>
          <p14:tracePt t="98403" x="8255000" y="4178300"/>
          <p14:tracePt t="98419" x="8261350" y="4197350"/>
          <p14:tracePt t="98436" x="8267700" y="4216400"/>
          <p14:tracePt t="98453" x="8267700" y="4235450"/>
          <p14:tracePt t="98470" x="8280400" y="4241800"/>
          <p14:tracePt t="98487" x="8293100" y="4273550"/>
          <p14:tracePt t="98503" x="8299450" y="4286250"/>
          <p14:tracePt t="98520" x="8299450" y="4305300"/>
          <p14:tracePt t="98557" x="8299450" y="4311650"/>
          <p14:tracePt t="98589" x="8299450" y="4318000"/>
          <p14:tracePt t="98621" x="8305800" y="4318000"/>
          <p14:tracePt t="98653" x="8299450" y="4318000"/>
          <p14:tracePt t="98661" x="8280400" y="4318000"/>
          <p14:tracePt t="98670" x="8261350" y="4318000"/>
          <p14:tracePt t="98670" x="8223250" y="4318000"/>
          <p14:tracePt t="98687" x="8210550" y="4318000"/>
          <p14:tracePt t="98703" x="8185150" y="4318000"/>
          <p14:tracePt t="98720" x="8166100" y="4318000"/>
          <p14:tracePt t="98737" x="8147050" y="4318000"/>
          <p14:tracePt t="98753" x="8134350" y="4318000"/>
          <p14:tracePt t="98789" x="8121650" y="4318000"/>
          <p14:tracePt t="98821" x="8115300" y="4318000"/>
          <p14:tracePt t="98830" x="8108950" y="4318000"/>
          <p14:tracePt t="98837" x="8102600" y="4318000"/>
          <p14:tracePt t="98838" x="8096250" y="4318000"/>
          <p14:tracePt t="98877" x="8083550" y="4318000"/>
          <p14:tracePt t="98909" x="8070850" y="4318000"/>
          <p14:tracePt t="98914" x="8064500" y="4318000"/>
          <p14:tracePt t="98926" x="8051800" y="4318000"/>
          <p14:tracePt t="98933" x="8045450" y="4318000"/>
          <p14:tracePt t="98941" x="8039100" y="4318000"/>
          <p14:tracePt t="98953" x="8032750" y="4305300"/>
          <p14:tracePt t="99037" x="8026400" y="4298950"/>
          <p14:tracePt t="99077" x="8020050" y="4298950"/>
          <p14:tracePt t="99119" x="8013700" y="4298950"/>
          <p14:tracePt t="99133" x="8007350" y="4298950"/>
          <p14:tracePt t="99157" x="8001000" y="4292600"/>
          <p14:tracePt t="99165" x="7994650" y="4286250"/>
          <p14:tracePt t="99173" x="7988300" y="4279900"/>
          <p14:tracePt t="99181" x="7981950" y="4273550"/>
          <p14:tracePt t="99188" x="7956550" y="4260850"/>
          <p14:tracePt t="99204" x="7937500" y="4241800"/>
          <p14:tracePt t="99270" x="7931150" y="4235450"/>
          <p14:tracePt t="99397" x="7924800" y="4235450"/>
          <p14:tracePt t="99413" x="7924800" y="4241800"/>
          <p14:tracePt t="99421" x="7924800" y="4254500"/>
          <p14:tracePt t="99438" x="7924800" y="4260850"/>
          <p14:tracePt t="99438" x="7924800" y="4279900"/>
          <p14:tracePt t="99455" x="7943850" y="4311650"/>
          <p14:tracePt t="99471" x="7969250" y="4343400"/>
          <p14:tracePt t="99488" x="7988300" y="4368800"/>
          <p14:tracePt t="99504" x="8007350" y="4394200"/>
          <p14:tracePt t="99521" x="8032750" y="4451350"/>
          <p14:tracePt t="99538" x="8064500" y="4476750"/>
          <p14:tracePt t="99555" x="8083550" y="4502150"/>
          <p14:tracePt t="99571" x="8102600" y="4521200"/>
          <p14:tracePt t="99588" x="8121650" y="4540250"/>
          <p14:tracePt t="99605" x="8153400" y="4552950"/>
          <p14:tracePt t="99622" x="8172450" y="4565650"/>
          <p14:tracePt t="99639" x="8178800" y="4572000"/>
          <p14:tracePt t="99655" x="8185150" y="4572000"/>
          <p14:tracePt t="99798" x="8191500" y="4572000"/>
          <p14:tracePt t="99815" x="8185150" y="4559300"/>
          <p14:tracePt t="99818" x="8185150" y="4552950"/>
          <p14:tracePt t="99822" x="8166100" y="4514850"/>
          <p14:tracePt t="99838" x="8134350" y="4483100"/>
          <p14:tracePt t="99856" x="8077200" y="4438650"/>
          <p14:tracePt t="99872" x="8051800" y="4413250"/>
          <p14:tracePt t="99889" x="8026400" y="4375150"/>
          <p14:tracePt t="99905" x="8001000" y="4356100"/>
          <p14:tracePt t="99922" x="7988300" y="4349750"/>
          <p14:tracePt t="99939" x="7981950" y="4343400"/>
          <p14:tracePt t="100144" x="7981950" y="4356100"/>
          <p14:tracePt t="100157" x="7981950" y="4381500"/>
          <p14:tracePt t="100166" x="8013700" y="4406900"/>
          <p14:tracePt t="100173" x="8032750" y="4425950"/>
          <p14:tracePt t="100189" x="8102600" y="4483100"/>
          <p14:tracePt t="100190" x="8153400" y="4514850"/>
          <p14:tracePt t="100206" x="8261350" y="4591050"/>
          <p14:tracePt t="100223" x="8312150" y="4635500"/>
          <p14:tracePt t="100240" x="8350250" y="4660900"/>
          <p14:tracePt t="100256" x="8375650" y="4679950"/>
          <p14:tracePt t="100373" x="8382000" y="4679950"/>
          <p14:tracePt t="100381" x="8382000" y="4673600"/>
          <p14:tracePt t="100388" x="8362950" y="4641850"/>
          <p14:tracePt t="100406" x="8337550" y="4616450"/>
          <p14:tracePt t="100407" x="8248650" y="4552950"/>
          <p14:tracePt t="100423" x="8140700" y="4495800"/>
          <p14:tracePt t="100439" x="8070850" y="4445000"/>
          <p14:tracePt t="100456" x="8007350" y="4400550"/>
          <p14:tracePt t="100473" x="7950200" y="4362450"/>
          <p14:tracePt t="100490" x="7905750" y="4343400"/>
          <p14:tracePt t="100506" x="7880350" y="4330700"/>
          <p14:tracePt t="100523" x="7861300" y="4311650"/>
          <p14:tracePt t="100540" x="7854950" y="4311650"/>
          <p14:tracePt t="100556" x="7854950" y="4298950"/>
          <p14:tracePt t="100573" x="7848600" y="4298950"/>
          <p14:tracePt t="100590" x="7842250" y="4298950"/>
          <p14:tracePt t="100670" x="7835900" y="4298950"/>
          <p14:tracePt t="100683" x="7835900" y="4305300"/>
          <p14:tracePt t="100683" x="7848600" y="4318000"/>
          <p14:tracePt t="100690" x="7886700" y="4356100"/>
          <p14:tracePt t="100706" x="7969250" y="4438650"/>
          <p14:tracePt t="100723" x="8045450" y="4483100"/>
          <p14:tracePt t="100740" x="8128000" y="4552950"/>
          <p14:tracePt t="100757" x="8185150" y="4597400"/>
          <p14:tracePt t="100773" x="8216900" y="4629150"/>
          <p14:tracePt t="100791" x="8229600" y="4648200"/>
          <p14:tracePt t="100807" x="8229600" y="4654550"/>
          <p14:tracePt t="100846" x="8235950" y="4654550"/>
          <p14:tracePt t="100857" x="8242300" y="4654550"/>
          <p14:tracePt t="100857" x="8255000" y="4667250"/>
          <p14:tracePt t="100901" x="8261350" y="4673600"/>
          <p14:tracePt t="101006" x="8261350" y="4667250"/>
          <p14:tracePt t="101021" x="8235950" y="4635500"/>
          <p14:tracePt t="101032" x="8216900" y="4622800"/>
          <p14:tracePt t="101040" x="8197850" y="4603750"/>
          <p14:tracePt t="101041" x="8153400" y="4578350"/>
          <p14:tracePt t="101057" x="8108950" y="4552950"/>
          <p14:tracePt t="101074" x="8039100" y="4533900"/>
          <p14:tracePt t="101091" x="7874000" y="4514850"/>
          <p14:tracePt t="101107" x="7842250" y="4476750"/>
          <p14:tracePt t="101124" x="7829550" y="4464050"/>
          <p14:tracePt t="101141" x="7804150" y="4432300"/>
          <p14:tracePt t="101157" x="7785100" y="4406900"/>
          <p14:tracePt t="101175" x="7772400" y="4400550"/>
          <p14:tracePt t="101191" x="7753350" y="4381500"/>
          <p14:tracePt t="101278" x="7753350" y="4387850"/>
          <p14:tracePt t="101286" x="7759700" y="4387850"/>
          <p14:tracePt t="101293" x="7759700" y="4394200"/>
          <p14:tracePt t="101307" x="7772400" y="4406900"/>
          <p14:tracePt t="101308" x="7797800" y="4432300"/>
          <p14:tracePt t="101325" x="7816850" y="4438650"/>
          <p14:tracePt t="101341" x="7899400" y="4495800"/>
          <p14:tracePt t="101358" x="7950200" y="4521200"/>
          <p14:tracePt t="101374" x="8020050" y="4559300"/>
          <p14:tracePt t="101391" x="8051800" y="4572000"/>
          <p14:tracePt t="101408" x="8064500" y="4584700"/>
          <p14:tracePt t="101424" x="8077200" y="4591050"/>
          <p14:tracePt t="101441" x="8083550" y="4591050"/>
          <p14:tracePt t="101458" x="8096250" y="4603750"/>
          <p14:tracePt t="101549" x="8102600" y="4603750"/>
          <p14:tracePt t="101562" x="8108950" y="4603750"/>
          <p14:tracePt t="101606" x="8115300" y="4603750"/>
          <p14:tracePt t="101621" x="8115300" y="4591050"/>
          <p14:tracePt t="101629" x="8115300" y="4578350"/>
          <p14:tracePt t="101638" x="8115300" y="4540250"/>
          <p14:tracePt t="101646" x="8102600" y="4457700"/>
          <p14:tracePt t="101658" x="8064500" y="4362450"/>
          <p14:tracePt t="101675" x="8013700" y="4267200"/>
          <p14:tracePt t="101692" x="7981950" y="4203700"/>
          <p14:tracePt t="101708" x="7912100" y="4114800"/>
          <p14:tracePt t="101726" x="7899400" y="4102100"/>
          <p14:tracePt t="101742" x="7880350" y="4089400"/>
          <p14:tracePt t="101845" x="7880350" y="4095750"/>
          <p14:tracePt t="101853" x="7880350" y="4108450"/>
          <p14:tracePt t="101868" x="7880350" y="4133850"/>
          <p14:tracePt t="101868" x="7893050" y="4152900"/>
          <p14:tracePt t="101878" x="7912100" y="4171950"/>
          <p14:tracePt t="101878" x="7956550" y="4222750"/>
          <p14:tracePt t="101892" x="8026400" y="4286250"/>
          <p14:tracePt t="101909" x="8032750" y="4298950"/>
          <p14:tracePt t="101925" x="8051800" y="4311650"/>
          <p14:tracePt t="102038" x="8051800" y="4318000"/>
          <p14:tracePt t="102094" x="8064500" y="4292600"/>
          <p14:tracePt t="102118" x="8070850" y="4273550"/>
          <p14:tracePt t="102118" x="8070850" y="4248150"/>
          <p14:tracePt t="102125" x="8096250" y="4210050"/>
          <p14:tracePt t="102143" x="8115300" y="4165600"/>
          <p14:tracePt t="102159" x="8128000" y="4121150"/>
          <p14:tracePt t="102176" x="8134350" y="4095750"/>
          <p14:tracePt t="102193" x="8153400" y="4057650"/>
          <p14:tracePt t="102209" x="8166100" y="4044950"/>
          <p14:tracePt t="102226" x="8185150" y="4032250"/>
          <p14:tracePt t="102242" x="8197850" y="4032250"/>
          <p14:tracePt t="102259" x="8216900" y="4032250"/>
          <p14:tracePt t="102276" x="8261350" y="4032250"/>
          <p14:tracePt t="102293" x="8324850" y="4032250"/>
          <p14:tracePt t="102309" x="8375650" y="4051300"/>
          <p14:tracePt t="102326" x="8420100" y="4089400"/>
          <p14:tracePt t="102343" x="8439150" y="4095750"/>
          <p14:tracePt t="102359" x="8445500" y="4095750"/>
          <p14:tracePt t="102414" x="8445500" y="4102100"/>
          <p14:tracePt t="102422" x="8445500" y="4114800"/>
          <p14:tracePt t="102430" x="8445500" y="4121150"/>
          <p14:tracePt t="102430" x="8451850" y="4133850"/>
          <p14:tracePt t="102445" x="8458200" y="4140200"/>
          <p14:tracePt t="102445" x="8464550" y="4146550"/>
          <p14:tracePt t="102459" x="8477250" y="4184650"/>
          <p14:tracePt t="102476" x="8489950" y="4254500"/>
          <p14:tracePt t="102493" x="8496300" y="4286250"/>
          <p14:tracePt t="102509" x="8496300" y="4324350"/>
          <p14:tracePt t="102527" x="8496300" y="4343400"/>
          <p14:tracePt t="102543" x="8496300" y="4356100"/>
          <p14:tracePt t="102560" x="8496300" y="4375150"/>
          <p14:tracePt t="102576" x="8489950" y="4387850"/>
          <p14:tracePt t="102593" x="8477250" y="4400550"/>
          <p14:tracePt t="102610" x="8464550" y="4432300"/>
          <p14:tracePt t="102626" x="8451850" y="4457700"/>
          <p14:tracePt t="102643" x="8439150" y="4476750"/>
          <p14:tracePt t="102660" x="8413750" y="4508500"/>
          <p14:tracePt t="102677" x="8382000" y="4546600"/>
          <p14:tracePt t="102693" x="8369300" y="4565650"/>
          <p14:tracePt t="102710" x="8350250" y="4584700"/>
          <p14:tracePt t="102727" x="8343900" y="4591050"/>
          <p14:tracePt t="102743" x="8324850" y="4610100"/>
          <p14:tracePt t="102760" x="8312150" y="4616450"/>
          <p14:tracePt t="102777" x="8293100" y="4635500"/>
          <p14:tracePt t="102793" x="8280400" y="4648200"/>
          <p14:tracePt t="102810" x="8267700" y="4654550"/>
          <p14:tracePt t="102827" x="8261350" y="4667250"/>
          <p14:tracePt t="102844" x="8248650" y="4679950"/>
          <p14:tracePt t="102860" x="8242300" y="4686300"/>
          <p14:tracePt t="102877" x="8229600" y="4705350"/>
          <p14:tracePt t="102894" x="8223250" y="4724400"/>
          <p14:tracePt t="102910" x="8210550" y="4737100"/>
          <p14:tracePt t="102927" x="8197850" y="4762500"/>
          <p14:tracePt t="102944" x="8185150" y="4768850"/>
          <p14:tracePt t="102960" x="8178800" y="4781550"/>
          <p14:tracePt t="102977" x="8166100" y="4794250"/>
          <p14:tracePt t="102994" x="8140700" y="4826000"/>
          <p14:tracePt t="103010" x="8134350" y="4838700"/>
          <p14:tracePt t="103027" x="8115300" y="4851400"/>
          <p14:tracePt t="103060" x="8077200" y="4883150"/>
          <p14:tracePt t="103062" x="8051800" y="4908550"/>
          <p14:tracePt t="103078" x="8032750" y="4921250"/>
          <p14:tracePt t="103094" x="8007350" y="4940300"/>
          <p14:tracePt t="103111" x="7988300" y="4953000"/>
          <p14:tracePt t="103127" x="7956550" y="4959350"/>
          <p14:tracePt t="103144" x="7931150" y="4965700"/>
          <p14:tracePt t="103190" x="7924800" y="4965700"/>
          <p14:tracePt t="103193" x="7918450" y="4972050"/>
          <p14:tracePt t="103211" x="7912100" y="4972050"/>
          <p14:tracePt t="103211" x="7893050" y="4972050"/>
          <p14:tracePt t="103228" x="7854950" y="4978400"/>
          <p14:tracePt t="103244" x="7823200" y="4978400"/>
          <p14:tracePt t="103261" x="7753350" y="4991100"/>
          <p14:tracePt t="103277" x="7721600" y="5003800"/>
          <p14:tracePt t="103294" x="7683500" y="5010150"/>
          <p14:tracePt t="103311" x="7658100" y="5016500"/>
          <p14:tracePt t="103328" x="7639050" y="5016500"/>
          <p14:tracePt t="103344" x="7632700" y="5022850"/>
          <p14:tracePt t="103361" x="7620000" y="5022850"/>
          <p14:tracePt t="103378" x="7613650" y="5035550"/>
          <p14:tracePt t="103394" x="7600950" y="5041900"/>
          <p14:tracePt t="103411" x="7594600" y="5041900"/>
          <p14:tracePt t="103428" x="7575550" y="5060950"/>
          <p14:tracePt t="103445" x="7569200" y="5067300"/>
          <p14:tracePt t="103464" x="7562850" y="5067300"/>
          <p14:tracePt t="104142" x="7562850" y="5073650"/>
          <p14:tracePt t="104174" x="7556500" y="5073650"/>
          <p14:tracePt t="104318" x="7556500" y="5080000"/>
          <p14:tracePt t="104510" x="7556500" y="5073650"/>
          <p14:tracePt t="104534" x="7556500" y="5067300"/>
          <p14:tracePt t="104542" x="7556500" y="5054600"/>
          <p14:tracePt t="104557" x="7556500" y="5048250"/>
          <p14:tracePt t="104565" x="7556500" y="5035550"/>
          <p14:tracePt t="104574" x="7556500" y="5029200"/>
          <p14:tracePt t="104580" x="7537450" y="4984750"/>
          <p14:tracePt t="104596" x="7518400" y="4933950"/>
          <p14:tracePt t="104613" x="7499350" y="4857750"/>
          <p14:tracePt t="104630" x="7473950" y="4781550"/>
          <p14:tracePt t="104646" x="7461250" y="4749800"/>
          <p14:tracePt t="104663" x="7448550" y="4711700"/>
          <p14:tracePt t="104680" x="7435850" y="4660900"/>
          <p14:tracePt t="104697" x="7416800" y="4635500"/>
          <p14:tracePt t="104713" x="7397750" y="4597400"/>
          <p14:tracePt t="104730" x="7385050" y="4597400"/>
          <p14:tracePt t="104746" x="7385050" y="4591050"/>
          <p14:tracePt t="104806" x="7385050" y="4572000"/>
          <p14:tracePt t="104812" x="7378700" y="4552950"/>
          <p14:tracePt t="104830" x="7378700" y="4540250"/>
          <p14:tracePt t="104831" x="7366000" y="4508500"/>
          <p14:tracePt t="104847" x="7359650" y="4457700"/>
          <p14:tracePt t="104864" x="7340600" y="4419600"/>
          <p14:tracePt t="104880" x="7315200" y="4349750"/>
          <p14:tracePt t="104897" x="7283450" y="4273550"/>
          <p14:tracePt t="104915" x="7232650" y="4171950"/>
          <p14:tracePt t="104930" x="7200900" y="4076700"/>
          <p14:tracePt t="104947" x="7131050" y="3987800"/>
          <p14:tracePt t="104963" x="7099300" y="3917950"/>
          <p14:tracePt t="104980" x="7080250" y="3886200"/>
          <p14:tracePt t="104997" x="7061200" y="3841750"/>
          <p14:tracePt t="105014" x="7054850" y="3822700"/>
          <p14:tracePt t="105030" x="7042150" y="3810000"/>
          <p14:tracePt t="105047" x="7035800" y="3778250"/>
          <p14:tracePt t="105064" x="7023100" y="3765550"/>
          <p14:tracePt t="105080" x="7010400" y="3740150"/>
          <p14:tracePt t="105097" x="6991350" y="3721100"/>
          <p14:tracePt t="105114" x="6978650" y="3702050"/>
          <p14:tracePt t="105131" x="6965950" y="3676650"/>
          <p14:tracePt t="105147" x="6940550" y="3651250"/>
          <p14:tracePt t="105164" x="6921500" y="3632200"/>
          <p14:tracePt t="105180" x="6877050" y="3575050"/>
          <p14:tracePt t="105198" x="6826250" y="3517900"/>
          <p14:tracePt t="105214" x="6750050" y="3435350"/>
          <p14:tracePt t="105231" x="6680200" y="3365500"/>
          <p14:tracePt t="105248" x="6597650" y="3295650"/>
          <p14:tracePt t="105264" x="6534150" y="3238500"/>
          <p14:tracePt t="105281" x="6464300" y="3181350"/>
          <p14:tracePt t="105297" x="6407150" y="3149600"/>
          <p14:tracePt t="105314" x="6343650" y="3111500"/>
          <p14:tracePt t="105331" x="6305550" y="3092450"/>
          <p14:tracePt t="105347" x="6261100" y="3079750"/>
          <p14:tracePt t="105364" x="6184900" y="3054350"/>
          <p14:tracePt t="105381" x="6026150" y="3016250"/>
          <p14:tracePt t="105398" x="5930900" y="2990850"/>
          <p14:tracePt t="105414" x="5854700" y="2965450"/>
          <p14:tracePt t="105431" x="5803900" y="2946400"/>
          <p14:tracePt t="105448" x="5765800" y="2946400"/>
          <p14:tracePt t="105464" x="5740400" y="2940050"/>
          <p14:tracePt t="105481" x="5715000" y="2927350"/>
          <p14:tracePt t="105498" x="5702300" y="2927350"/>
          <p14:tracePt t="105514" x="5676900" y="2921000"/>
          <p14:tracePt t="105531" x="5670550" y="2914650"/>
          <p14:tracePt t="105548" x="5651500" y="2914650"/>
          <p14:tracePt t="105564" x="5645150" y="2914650"/>
          <p14:tracePt t="105564" x="5632450" y="2914650"/>
          <p14:tracePt t="105582" x="5626100" y="2901950"/>
          <p14:tracePt t="105598" x="5619750" y="2895600"/>
          <p14:tracePt t="105638" x="5607050" y="2889250"/>
          <p14:tracePt t="105646" x="5594350" y="2882900"/>
          <p14:tracePt t="105654" x="5575300" y="2876550"/>
          <p14:tracePt t="105665" x="5530850" y="2870200"/>
          <p14:tracePt t="105681" x="5499100" y="2857500"/>
          <p14:tracePt t="105698" x="5461000" y="2851150"/>
          <p14:tracePt t="105715" x="5384800" y="2838450"/>
          <p14:tracePt t="105732" x="5334000" y="2838450"/>
          <p14:tracePt t="105748" x="5270500" y="2825750"/>
          <p14:tracePt t="105765" x="5149850" y="2813050"/>
          <p14:tracePt t="105782" x="5099050" y="2806700"/>
          <p14:tracePt t="105798" x="5041900" y="2794000"/>
          <p14:tracePt t="105815" x="4997450" y="2787650"/>
          <p14:tracePt t="105832" x="4927600" y="2762250"/>
          <p14:tracePt t="105849" x="4895850" y="2755900"/>
          <p14:tracePt t="105865" x="4876800" y="2749550"/>
          <p14:tracePt t="105882" x="4851400" y="2743200"/>
          <p14:tracePt t="105898" x="4832350" y="2743200"/>
          <p14:tracePt t="105916" x="4806950" y="2736850"/>
          <p14:tracePt t="105932" x="4787900" y="2730500"/>
          <p14:tracePt t="105949" x="4743450" y="2717800"/>
          <p14:tracePt t="105965" x="4692650" y="2705100"/>
          <p14:tracePt t="105983" x="4686300" y="2698750"/>
          <p14:tracePt t="106030" x="4673600" y="2698750"/>
          <p14:tracePt t="106046" x="4673600" y="2692400"/>
          <p14:tracePt t="106077" x="4660900" y="2686050"/>
          <p14:tracePt t="106094" x="4654550" y="2686050"/>
          <p14:tracePt t="106110" x="4648200" y="2686050"/>
          <p14:tracePt t="106110" x="4641850" y="2679700"/>
          <p14:tracePt t="106133" x="4635500" y="2679700"/>
          <p14:tracePt t="106366" x="4629150" y="2679700"/>
          <p14:tracePt t="106408" x="0" y="0"/>
        </p14:tracePtLst>
        <p14:tracePtLst>
          <p14:tracePt t="152179" x="2844800" y="4927600"/>
          <p14:tracePt t="152228" x="2844800" y="4933950"/>
          <p14:tracePt t="152236" x="2832100" y="4933950"/>
          <p14:tracePt t="152244" x="2794000" y="4933950"/>
          <p14:tracePt t="152260" x="2736850" y="4933950"/>
          <p14:tracePt t="152276" x="2692400" y="4933950"/>
          <p14:tracePt t="152294" x="2508250" y="4933950"/>
          <p14:tracePt t="152300" x="2279650" y="4933950"/>
          <p14:tracePt t="152316" x="2089150" y="4933950"/>
          <p14:tracePt t="152332" x="1943100" y="4933950"/>
          <p14:tracePt t="152348" x="1854200" y="4921250"/>
          <p14:tracePt t="152364" x="1803400" y="4914900"/>
          <p14:tracePt t="152379" x="1778000" y="4914900"/>
          <p14:tracePt t="152395" x="1720850" y="4908550"/>
          <p14:tracePt t="152411" x="1625600" y="4889500"/>
          <p14:tracePt t="152428" x="1517650" y="4889500"/>
          <p14:tracePt t="152452" x="1428750" y="4889500"/>
          <p14:tracePt t="152461" x="1320800" y="4889500"/>
          <p14:tracePt t="152484" x="1206500" y="4902200"/>
          <p14:tracePt t="152494" x="1054100" y="4921250"/>
          <p14:tracePt t="152528" x="914400" y="4927600"/>
          <p14:tracePt t="152531" x="768350" y="4927600"/>
          <p14:tracePt t="152548" x="679450" y="4940300"/>
          <p14:tracePt t="152564" x="635000" y="4965700"/>
          <p14:tracePt t="152580" x="603250" y="4972050"/>
          <p14:tracePt t="152596" x="552450" y="4991100"/>
          <p14:tracePt t="152596" x="527050" y="4997450"/>
          <p14:tracePt t="152612" x="476250" y="5029200"/>
          <p14:tracePt t="152628" x="438150" y="5048250"/>
          <p14:tracePt t="152644" x="387350" y="5099050"/>
          <p14:tracePt t="152661" x="355600" y="5137150"/>
          <p14:tracePt t="152678" x="317500" y="5181600"/>
          <p14:tracePt t="152695" x="298450" y="5213350"/>
          <p14:tracePt t="152711" x="279400" y="5238750"/>
          <p14:tracePt t="152728" x="260350" y="5302250"/>
          <p14:tracePt t="152745" x="260350" y="5353050"/>
          <p14:tracePt t="152761" x="260350" y="5410200"/>
          <p14:tracePt t="152778" x="260350" y="5467350"/>
          <p14:tracePt t="152795" x="330200" y="5581650"/>
          <p14:tracePt t="152812" x="400050" y="5657850"/>
          <p14:tracePt t="152828" x="469900" y="5727700"/>
          <p14:tracePt t="152845" x="546100" y="5803900"/>
          <p14:tracePt t="152862" x="628650" y="5873750"/>
          <p14:tracePt t="152878" x="685800" y="5949950"/>
          <p14:tracePt t="152895" x="749300" y="6000750"/>
          <p14:tracePt t="152912" x="838200" y="6064250"/>
          <p14:tracePt t="152929" x="939800" y="6127750"/>
          <p14:tracePt t="152945" x="1035050" y="6184900"/>
          <p14:tracePt t="152962" x="1149350" y="6216650"/>
          <p14:tracePt t="152978" x="1219200" y="6248400"/>
          <p14:tracePt t="152996" x="1250950" y="6248400"/>
          <p14:tracePt t="153012" x="1295400" y="6267450"/>
          <p14:tracePt t="153029" x="1358900" y="6292850"/>
          <p14:tracePt t="153045" x="1460500" y="6311900"/>
          <p14:tracePt t="153062" x="1612900" y="6324600"/>
          <p14:tracePt t="153078" x="1778000" y="6337300"/>
          <p14:tracePt t="153096" x="1943100" y="6350000"/>
          <p14:tracePt t="153112" x="2070100" y="6350000"/>
          <p14:tracePt t="153129" x="2190750" y="6350000"/>
          <p14:tracePt t="153145" x="2298700" y="6350000"/>
          <p14:tracePt t="153162" x="2406650" y="6350000"/>
          <p14:tracePt t="153179" x="2571750" y="6350000"/>
          <p14:tracePt t="153196" x="2705100" y="6350000"/>
          <p14:tracePt t="153212" x="2813050" y="6337300"/>
          <p14:tracePt t="153229" x="2921000" y="6311900"/>
          <p14:tracePt t="153246" x="2997200" y="6267450"/>
          <p14:tracePt t="153262" x="3092450" y="6223000"/>
          <p14:tracePt t="153279" x="3175000" y="6159500"/>
          <p14:tracePt t="153296" x="3244850" y="6089650"/>
          <p14:tracePt t="153312" x="3282950" y="6013450"/>
          <p14:tracePt t="153329" x="3333750" y="5918200"/>
          <p14:tracePt t="153346" x="3340100" y="5861050"/>
          <p14:tracePt t="153362" x="3352800" y="5778500"/>
          <p14:tracePt t="153379" x="3352800" y="5664200"/>
          <p14:tracePt t="153396" x="3352800" y="5568950"/>
          <p14:tracePt t="153412" x="3352800" y="5467350"/>
          <p14:tracePt t="153429" x="3352800" y="5403850"/>
          <p14:tracePt t="153446" x="3346450" y="5353050"/>
          <p14:tracePt t="153463" x="3327400" y="5283200"/>
          <p14:tracePt t="153479" x="3302000" y="5251450"/>
          <p14:tracePt t="153496" x="3263900" y="5181600"/>
          <p14:tracePt t="153513" x="3238500" y="5124450"/>
          <p14:tracePt t="153530" x="3187700" y="5048250"/>
          <p14:tracePt t="153546" x="3143250" y="4997450"/>
          <p14:tracePt t="153563" x="3086100" y="4921250"/>
          <p14:tracePt t="153580" x="3022600" y="4883150"/>
          <p14:tracePt t="153596" x="2914650" y="4832350"/>
          <p14:tracePt t="153614" x="2806700" y="4787900"/>
          <p14:tracePt t="153629" x="2660650" y="4749800"/>
          <p14:tracePt t="153646" x="2527300" y="4737100"/>
          <p14:tracePt t="153663" x="2406650" y="4718050"/>
          <p14:tracePt t="153680" x="2286000" y="4711700"/>
          <p14:tracePt t="153696" x="2152650" y="4699000"/>
          <p14:tracePt t="153713" x="2025650" y="4699000"/>
          <p14:tracePt t="153730" x="1924050" y="4699000"/>
          <p14:tracePt t="153747" x="1816100" y="4699000"/>
          <p14:tracePt t="153763" x="1644650" y="4699000"/>
          <p14:tracePt t="153780" x="1485900" y="4711700"/>
          <p14:tracePt t="153796" x="1314450" y="4737100"/>
          <p14:tracePt t="153813" x="1162050" y="4749800"/>
          <p14:tracePt t="153830" x="996950" y="4762500"/>
          <p14:tracePt t="153846" x="850900" y="4819650"/>
          <p14:tracePt t="153863" x="704850" y="4851400"/>
          <p14:tracePt t="153880" x="558800" y="4921250"/>
          <p14:tracePt t="153896" x="406400" y="5029200"/>
          <p14:tracePt t="153914" x="279400" y="5168900"/>
          <p14:tracePt t="153930" x="184150" y="5321300"/>
          <p14:tracePt t="153947" x="133350" y="5454650"/>
          <p14:tracePt t="153963" x="82550" y="5638800"/>
          <p14:tracePt t="153980" x="69850" y="5740400"/>
          <p14:tracePt t="153997" x="69850" y="5797550"/>
          <p14:tracePt t="154013" x="69850" y="5861050"/>
          <p14:tracePt t="154031" x="69850" y="5911850"/>
          <p14:tracePt t="154048" x="69850" y="5969000"/>
          <p14:tracePt t="154064" x="133350" y="6076950"/>
          <p14:tracePt t="154080" x="234950" y="6197600"/>
          <p14:tracePt t="154097" x="317500" y="6286500"/>
          <p14:tracePt t="154113" x="412750" y="6375400"/>
          <p14:tracePt t="154130" x="495300" y="6419850"/>
          <p14:tracePt t="154147" x="584200" y="6464300"/>
          <p14:tracePt t="154164" x="717550" y="6483350"/>
          <p14:tracePt t="154181" x="882650" y="6515100"/>
          <p14:tracePt t="154197" x="1079500" y="6553200"/>
          <p14:tracePt t="154214" x="1346200" y="6553200"/>
          <p14:tracePt t="154230" x="1619250" y="6559550"/>
          <p14:tracePt t="154248" x="1892300" y="6578600"/>
          <p14:tracePt t="154264" x="2120900" y="6578600"/>
          <p14:tracePt t="154281" x="2273300" y="6578600"/>
          <p14:tracePt t="154297" x="2400300" y="6578600"/>
          <p14:tracePt t="154314" x="2559050" y="6546850"/>
          <p14:tracePt t="154331" x="2806700" y="6445250"/>
          <p14:tracePt t="154348" x="2971800" y="6381750"/>
          <p14:tracePt t="154364" x="3168650" y="6318250"/>
          <p14:tracePt t="154381" x="3333750" y="6273800"/>
          <p14:tracePt t="154398" x="3448050" y="6235700"/>
          <p14:tracePt t="154414" x="3536950" y="6172200"/>
          <p14:tracePt t="154431" x="3606800" y="6108700"/>
          <p14:tracePt t="154447" x="3651250" y="6026150"/>
          <p14:tracePt t="154464" x="3676650" y="5949950"/>
          <p14:tracePt t="154481" x="3714750" y="5848350"/>
          <p14:tracePt t="154498" x="3746500" y="5740400"/>
          <p14:tracePt t="154514" x="3778250" y="5670550"/>
          <p14:tracePt t="154514" x="3790950" y="5619750"/>
          <p14:tracePt t="154532" x="3790950" y="5543550"/>
          <p14:tracePt t="154549" x="3790950" y="5435600"/>
          <p14:tracePt t="154564" x="3790950" y="5359400"/>
          <p14:tracePt t="154581" x="3784600" y="5295900"/>
          <p14:tracePt t="154598" x="3765550" y="5245100"/>
          <p14:tracePt t="154614" x="3714750" y="5181600"/>
          <p14:tracePt t="154631" x="3638550" y="5118100"/>
          <p14:tracePt t="154648" x="3549650" y="5054600"/>
          <p14:tracePt t="154664" x="3441700" y="4978400"/>
          <p14:tracePt t="154681" x="3282950" y="4927600"/>
          <p14:tracePt t="154698" x="3124200" y="4864100"/>
          <p14:tracePt t="154715" x="2971800" y="4838700"/>
          <p14:tracePt t="154731" x="2749550" y="4794250"/>
          <p14:tracePt t="154748" x="2647950" y="4781550"/>
          <p14:tracePt t="154765" x="2578100" y="4762500"/>
          <p14:tracePt t="154781" x="2438400" y="4730750"/>
          <p14:tracePt t="154798" x="2298700" y="4711700"/>
          <p14:tracePt t="154815" x="2133600" y="4711700"/>
          <p14:tracePt t="154831" x="1962150" y="4711700"/>
          <p14:tracePt t="154848" x="1790700" y="4711700"/>
          <p14:tracePt t="154865" x="1619250" y="4718050"/>
          <p14:tracePt t="154882" x="1454150" y="4743450"/>
          <p14:tracePt t="154898" x="1301750" y="4749800"/>
          <p14:tracePt t="154915" x="1136650" y="4800600"/>
          <p14:tracePt t="154932" x="1060450" y="4845050"/>
          <p14:tracePt t="154948" x="952500" y="4927600"/>
          <p14:tracePt t="154965" x="831850" y="5029200"/>
          <p14:tracePt t="154981" x="685800" y="5187950"/>
          <p14:tracePt t="154998" x="552450" y="5321300"/>
          <p14:tracePt t="155015" x="438150" y="5467350"/>
          <p14:tracePt t="155032" x="368300" y="5600700"/>
          <p14:tracePt t="155048" x="342900" y="5734050"/>
          <p14:tracePt t="155066" x="342900" y="5886450"/>
          <p14:tracePt t="155082" x="342900" y="6057900"/>
          <p14:tracePt t="155099" x="400050" y="6223000"/>
          <p14:tracePt t="155099" x="419100" y="6324600"/>
          <p14:tracePt t="155116" x="450850" y="6477000"/>
          <p14:tracePt t="155132" x="482600" y="6553200"/>
          <p14:tracePt t="155149" x="527050" y="6629400"/>
          <p14:tracePt t="155165" x="577850" y="6686550"/>
          <p14:tracePt t="155182" x="647700" y="6743700"/>
          <p14:tracePt t="155199" x="723900" y="6794500"/>
          <p14:tracePt t="155216" x="857250" y="6813550"/>
          <p14:tracePt t="155232" x="1016000" y="6851650"/>
          <p14:tracePt t="155249" x="1200150" y="6851650"/>
          <p14:tracePt t="155265" x="1377950" y="6851650"/>
          <p14:tracePt t="155282" x="1543050" y="6851650"/>
          <p14:tracePt t="155299" x="1676400" y="6851650"/>
          <p14:tracePt t="155316" x="1778000" y="6851650"/>
          <p14:tracePt t="155332" x="1943100" y="6851650"/>
          <p14:tracePt t="155349" x="2159000" y="6819900"/>
          <p14:tracePt t="155365" x="2438400" y="6718300"/>
          <p14:tracePt t="155382" x="2730500" y="6578600"/>
          <p14:tracePt t="155399" x="2889250" y="6470650"/>
          <p14:tracePt t="155416" x="2971800" y="6375400"/>
          <p14:tracePt t="155432" x="2990850" y="6273800"/>
          <p14:tracePt t="155449" x="3016250" y="6172200"/>
          <p14:tracePt t="155466" x="3016250" y="5994400"/>
          <p14:tracePt t="155484" x="3016250" y="5911850"/>
          <p14:tracePt t="155500" x="3003550" y="5867400"/>
          <p14:tracePt t="155516" x="2959100" y="5778500"/>
          <p14:tracePt t="155532" x="2895600" y="5702300"/>
          <p14:tracePt t="155549" x="2838450" y="5632450"/>
          <p14:tracePt t="155566" x="2800350" y="5594350"/>
          <p14:tracePt t="155583" x="2730500" y="5562600"/>
          <p14:tracePt t="155599" x="2628900" y="5505450"/>
          <p14:tracePt t="155616" x="2546350" y="5480050"/>
          <p14:tracePt t="155633" x="2432050" y="5467350"/>
          <p14:tracePt t="155649" x="2247900" y="5454650"/>
          <p14:tracePt t="155667" x="2178050" y="5454650"/>
          <p14:tracePt t="155683" x="2051050" y="5454650"/>
          <p14:tracePt t="155700" x="1828800" y="5486400"/>
          <p14:tracePt t="155716" x="1708150" y="5562600"/>
          <p14:tracePt t="155733" x="1587500" y="5613400"/>
          <p14:tracePt t="155749" x="1441450" y="5708650"/>
          <p14:tracePt t="155766" x="1301750" y="5797550"/>
          <p14:tracePt t="155783" x="1206500" y="5880100"/>
          <p14:tracePt t="155800" x="1111250" y="5981700"/>
          <p14:tracePt t="155816" x="1047750" y="6057900"/>
          <p14:tracePt t="155833" x="1009650" y="6153150"/>
          <p14:tracePt t="155850" x="1003300" y="6229350"/>
          <p14:tracePt t="155866" x="1003300" y="6330950"/>
          <p14:tracePt t="155866" x="1003300" y="6375400"/>
          <p14:tracePt t="155885" x="1003300" y="6419850"/>
          <p14:tracePt t="155900" x="1003300" y="6438900"/>
          <p14:tracePt t="155917" x="1003300" y="6477000"/>
          <p14:tracePt t="155934" x="1003300" y="6496050"/>
          <p14:tracePt t="155950" x="1003300" y="6515100"/>
          <p14:tracePt t="155967" x="1035050" y="6546850"/>
          <p14:tracePt t="155983" x="1073150" y="6578600"/>
          <p14:tracePt t="156000" x="1123950" y="6591300"/>
          <p14:tracePt t="156017" x="1174750" y="6597650"/>
          <p14:tracePt t="156034" x="1257300" y="6610350"/>
          <p14:tracePt t="156050" x="1365250" y="6623050"/>
          <p14:tracePt t="156067" x="1574800" y="6623050"/>
          <p14:tracePt t="156100" x="1765300" y="6623050"/>
          <p14:tracePt t="156101" x="1968500" y="6623050"/>
          <p14:tracePt t="156117" x="2171700" y="6578600"/>
          <p14:tracePt t="156133" x="2324100" y="6521450"/>
          <p14:tracePt t="156150" x="2438400" y="6470650"/>
          <p14:tracePt t="156167" x="2533650" y="6407150"/>
          <p14:tracePt t="156184" x="2565400" y="6350000"/>
          <p14:tracePt t="156200" x="2578100" y="6292850"/>
          <p14:tracePt t="156218" x="2584450" y="6191250"/>
          <p14:tracePt t="156234" x="2584450" y="6096000"/>
          <p14:tracePt t="156250" x="2584450" y="5943600"/>
          <p14:tracePt t="156268" x="2584450" y="5873750"/>
          <p14:tracePt t="156284" x="2546350" y="5803900"/>
          <p14:tracePt t="156301" x="2520950" y="5753100"/>
          <p14:tracePt t="156317" x="2457450" y="5676900"/>
          <p14:tracePt t="156334" x="2381250" y="5594350"/>
          <p14:tracePt t="156351" x="2273300" y="5549900"/>
          <p14:tracePt t="156367" x="2165350" y="5486400"/>
          <p14:tracePt t="156384" x="2012950" y="5461000"/>
          <p14:tracePt t="156401" x="1828800" y="5435600"/>
          <p14:tracePt t="156418" x="1651000" y="5435600"/>
          <p14:tracePt t="156434" x="1492250" y="5435600"/>
          <p14:tracePt t="156434" x="1435100" y="5454650"/>
          <p14:tracePt t="156451" x="1282700" y="5543550"/>
          <p14:tracePt t="156468" x="1174750" y="5632450"/>
          <p14:tracePt t="156485" x="1060450" y="5740400"/>
          <p14:tracePt t="156501" x="996950" y="5854700"/>
          <p14:tracePt t="156517" x="965200" y="5969000"/>
          <p14:tracePt t="156534" x="958850" y="6038850"/>
          <p14:tracePt t="156551" x="958850" y="6115050"/>
          <p14:tracePt t="156568" x="958850" y="6191250"/>
          <p14:tracePt t="156584" x="965200" y="6267450"/>
          <p14:tracePt t="156601" x="1016000" y="6381750"/>
          <p14:tracePt t="156618" x="1047750" y="6445250"/>
          <p14:tracePt t="156634" x="1130300" y="6534150"/>
          <p14:tracePt t="156652" x="1155700" y="6565900"/>
          <p14:tracePt t="156668" x="1181100" y="6591300"/>
          <p14:tracePt t="156685" x="1193800" y="6597650"/>
          <p14:tracePt t="156701" x="1219200" y="6604000"/>
          <p14:tracePt t="156718" x="1289050" y="6616700"/>
          <p14:tracePt t="156735" x="1397000" y="6648450"/>
          <p14:tracePt t="156751" x="1568450" y="6692900"/>
          <p14:tracePt t="156768" x="1765300" y="6711950"/>
          <p14:tracePt t="156785" x="1949450" y="6711950"/>
          <p14:tracePt t="156801" x="2070100" y="6711950"/>
          <p14:tracePt t="156818" x="2159000" y="6711950"/>
          <p14:tracePt t="156835" x="2247900" y="6667500"/>
          <p14:tracePt t="156851" x="2432050" y="6546850"/>
          <p14:tracePt t="156868" x="2546350" y="6457950"/>
          <p14:tracePt t="156885" x="2609850" y="6356350"/>
          <p14:tracePt t="156902" x="2660650" y="6248400"/>
          <p14:tracePt t="156918" x="2660650" y="6178550"/>
          <p14:tracePt t="156935" x="2660650" y="6102350"/>
          <p14:tracePt t="156952" x="2660650" y="6038850"/>
          <p14:tracePt t="156968" x="2660650" y="5988050"/>
          <p14:tracePt t="156986" x="2647950" y="5918200"/>
          <p14:tracePt t="157002" x="2609850" y="5873750"/>
          <p14:tracePt t="157018" x="2571750" y="5835650"/>
          <p14:tracePt t="157035" x="2482850" y="5759450"/>
          <p14:tracePt t="157052" x="2374900" y="5721350"/>
          <p14:tracePt t="157068" x="2241550" y="5676900"/>
          <p14:tracePt t="157086" x="2076450" y="5645150"/>
          <p14:tracePt t="157102" x="1911350" y="5619750"/>
          <p14:tracePt t="157119" x="1758950" y="5619750"/>
          <p14:tracePt t="157135" x="1606550" y="5619750"/>
          <p14:tracePt t="157152" x="1466850" y="5708650"/>
          <p14:tracePt t="157169" x="1339850" y="5797550"/>
          <p14:tracePt t="157185" x="1225550" y="5880100"/>
          <p14:tracePt t="157202" x="1111250" y="5962650"/>
          <p14:tracePt t="157219" x="1047750" y="6032500"/>
          <p14:tracePt t="157236" x="1047750" y="6083300"/>
          <p14:tracePt t="157252" x="1047750" y="6108700"/>
          <p14:tracePt t="157269" x="1041400" y="6121400"/>
          <p14:tracePt t="157316" x="1041400" y="6127750"/>
          <p14:tracePt t="157324" x="1041400" y="6140450"/>
          <p14:tracePt t="157331" x="1047750" y="6140450"/>
          <p14:tracePt t="157339" x="1066800" y="6172200"/>
          <p14:tracePt t="157352" x="1098550" y="6203950"/>
          <p14:tracePt t="157369" x="1130300" y="6223000"/>
          <p14:tracePt t="157386" x="1231900" y="6280150"/>
          <p14:tracePt t="157402" x="1327150" y="6311900"/>
          <p14:tracePt t="157419" x="1384300" y="6318250"/>
          <p14:tracePt t="157436" x="1428750" y="6318250"/>
          <p14:tracePt t="157452" x="1441450" y="6318250"/>
          <p14:tracePt t="157469" x="1447800" y="6318250"/>
          <p14:tracePt t="157486" x="1454150" y="6318250"/>
          <p14:tracePt t="157503" x="1460500" y="6318250"/>
          <p14:tracePt t="157519" x="1466850" y="6318250"/>
          <p14:tracePt t="157589" x="1473200" y="6318250"/>
          <p14:tracePt t="157707" x="1479550" y="6318250"/>
          <p14:tracePt t="157716" x="1485900" y="6318250"/>
          <p14:tracePt t="157747" x="1498600" y="6318250"/>
          <p14:tracePt t="157747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emitters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257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Determine elements in samples based on reactions with neutrons</a:t>
            </a:r>
          </a:p>
          <a:p>
            <a:pPr lvl="1"/>
            <a:r>
              <a:rPr lang="en-US" dirty="0" smtClean="0"/>
              <a:t>Na, Actinides</a:t>
            </a:r>
          </a:p>
          <a:p>
            <a:r>
              <a:rPr lang="en-US" dirty="0" smtClean="0"/>
              <a:t>Evaluation of subcritical amounts of fissile material</a:t>
            </a:r>
          </a:p>
          <a:p>
            <a:r>
              <a:rPr lang="en-US" dirty="0"/>
              <a:t>D</a:t>
            </a:r>
            <a:r>
              <a:rPr lang="en-US" dirty="0" smtClean="0"/>
              <a:t>etect water or hydrogen by backscattering</a:t>
            </a:r>
          </a:p>
          <a:p>
            <a:r>
              <a:rPr lang="en-US" dirty="0" smtClean="0"/>
              <a:t>Explosives</a:t>
            </a:r>
          </a:p>
          <a:p>
            <a:pPr lvl="1"/>
            <a:r>
              <a:rPr lang="en-US" dirty="0" smtClean="0"/>
              <a:t>utilizes cross-section </a:t>
            </a:r>
            <a:r>
              <a:rPr lang="en-US" dirty="0"/>
              <a:t>resonances of </a:t>
            </a:r>
            <a:r>
              <a:rPr lang="en-US" dirty="0" smtClean="0"/>
              <a:t>N and O</a:t>
            </a:r>
          </a:p>
          <a:p>
            <a:pPr lvl="2"/>
            <a:r>
              <a:rPr lang="en-US" dirty="0" smtClean="0"/>
              <a:t>Explosives have characteristic N to O ratios</a:t>
            </a:r>
          </a:p>
          <a:p>
            <a:pPr lvl="3"/>
            <a:r>
              <a:rPr lang="en-US" dirty="0" smtClean="0"/>
              <a:t>Measurement of characteristic gammas from reaction or absorption of neutrons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0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004"/>
    </mc:Choice>
    <mc:Fallback xmlns="">
      <p:transition spd="slow" advTm="198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25" x="4089400" y="1841500"/>
          <p14:tracePt t="17828" x="4083050" y="1835150"/>
          <p14:tracePt t="17836" x="4070350" y="1822450"/>
          <p14:tracePt t="17851" x="4057650" y="1809750"/>
          <p14:tracePt t="17859" x="4044950" y="1809750"/>
          <p14:tracePt t="17868" x="4032250" y="1809750"/>
          <p14:tracePt t="17875" x="4013200" y="1790700"/>
          <p14:tracePt t="17891" x="3981450" y="1765300"/>
          <p14:tracePt t="17908" x="3968750" y="1752600"/>
          <p14:tracePt t="17941" x="3956050" y="1739900"/>
          <p14:tracePt t="17947" x="3937000" y="1727200"/>
          <p14:tracePt t="17963" x="3924300" y="1720850"/>
          <p14:tracePt t="17974" x="3917950" y="1708150"/>
          <p14:tracePt t="17995" x="3898900" y="1701800"/>
          <p14:tracePt t="18012" x="3879850" y="1682750"/>
          <p14:tracePt t="18027" x="3860800" y="1670050"/>
          <p14:tracePt t="18043" x="3829050" y="1644650"/>
          <p14:tracePt t="18059" x="3810000" y="1631950"/>
          <p14:tracePt t="18076" x="3784600" y="1619250"/>
          <p14:tracePt t="18076" x="3759200" y="1606550"/>
          <p14:tracePt t="18091" x="3721100" y="1587500"/>
          <p14:tracePt t="18115" x="3708400" y="1581150"/>
          <p14:tracePt t="18124" x="3695700" y="1574800"/>
          <p14:tracePt t="18141" x="3689350" y="1574800"/>
          <p14:tracePt t="18163" x="3670300" y="1555750"/>
          <p14:tracePt t="18174" x="3651250" y="1549400"/>
          <p14:tracePt t="18191" x="3638550" y="1549400"/>
          <p14:tracePt t="18207" x="3619500" y="1549400"/>
          <p14:tracePt t="18225" x="3594100" y="1536700"/>
          <p14:tracePt t="18241" x="3575050" y="1536700"/>
          <p14:tracePt t="18258" x="3543300" y="1524000"/>
          <p14:tracePt t="18274" x="3492500" y="1511300"/>
          <p14:tracePt t="18292" x="3467100" y="1504950"/>
          <p14:tracePt t="18308" x="3384550" y="1498600"/>
          <p14:tracePt t="18325" x="3295650" y="1498600"/>
          <p14:tracePt t="18341" x="3213100" y="1498600"/>
          <p14:tracePt t="18358" x="3111500" y="1498600"/>
          <p14:tracePt t="18375" x="3022600" y="1498600"/>
          <p14:tracePt t="18391" x="2971800" y="1498600"/>
          <p14:tracePt t="18408" x="2933700" y="1498600"/>
          <p14:tracePt t="18425" x="2889250" y="1498600"/>
          <p14:tracePt t="18441" x="2857500" y="1498600"/>
          <p14:tracePt t="18458" x="2819400" y="1492250"/>
          <p14:tracePt t="18475" x="2787650" y="1485900"/>
          <p14:tracePt t="18492" x="2755900" y="1485900"/>
          <p14:tracePt t="18509" x="2692400" y="1460500"/>
          <p14:tracePt t="18525" x="2622550" y="1454150"/>
          <p14:tracePt t="18542" x="2565400" y="1441450"/>
          <p14:tracePt t="18558" x="2501900" y="1435100"/>
          <p14:tracePt t="18575" x="2432050" y="1428750"/>
          <p14:tracePt t="18592" x="2400300" y="1422400"/>
          <p14:tracePt t="18608" x="2343150" y="1416050"/>
          <p14:tracePt t="18625" x="2292350" y="1403350"/>
          <p14:tracePt t="18642" x="2209800" y="1397000"/>
          <p14:tracePt t="18658" x="2152650" y="1390650"/>
          <p14:tracePt t="18675" x="2063750" y="1384300"/>
          <p14:tracePt t="18692" x="2025650" y="1377950"/>
          <p14:tracePt t="18708" x="2000250" y="1377950"/>
          <p14:tracePt t="18725" x="1968500" y="1371600"/>
          <p14:tracePt t="18742" x="1924050" y="1371600"/>
          <p14:tracePt t="18759" x="1892300" y="1371600"/>
          <p14:tracePt t="18775" x="1860550" y="1371600"/>
          <p14:tracePt t="18792" x="1847850" y="1371600"/>
          <p14:tracePt t="18809" x="1835150" y="1371600"/>
          <p14:tracePt t="18825" x="1828800" y="1371600"/>
          <p14:tracePt t="18842" x="1822450" y="1371600"/>
          <p14:tracePt t="18859" x="1816100" y="1377950"/>
          <p14:tracePt t="18876" x="1809750" y="1409700"/>
          <p14:tracePt t="18892" x="1809750" y="1428750"/>
          <p14:tracePt t="18909" x="1809750" y="1479550"/>
          <p14:tracePt t="18926" x="1816100" y="1511300"/>
          <p14:tracePt t="18942" x="1835150" y="1555750"/>
          <p14:tracePt t="18959" x="1860550" y="1593850"/>
          <p14:tracePt t="18976" x="1879600" y="1625600"/>
          <p14:tracePt t="18992" x="1898650" y="1657350"/>
          <p14:tracePt t="19009" x="1924050" y="1676400"/>
          <p14:tracePt t="19026" x="1943100" y="1682750"/>
          <p14:tracePt t="19042" x="1981200" y="1701800"/>
          <p14:tracePt t="19059" x="2012950" y="1708150"/>
          <p14:tracePt t="19076" x="2120900" y="1727200"/>
          <p14:tracePt t="19093" x="2216150" y="1758950"/>
          <p14:tracePt t="19109" x="2305050" y="1771650"/>
          <p14:tracePt t="19126" x="2432050" y="1797050"/>
          <p14:tracePt t="19143" x="2520950" y="1822450"/>
          <p14:tracePt t="19159" x="2597150" y="1841500"/>
          <p14:tracePt t="19176" x="2660650" y="1860550"/>
          <p14:tracePt t="19193" x="2762250" y="1873250"/>
          <p14:tracePt t="19209" x="2851150" y="1898650"/>
          <p14:tracePt t="19226" x="2927350" y="1898650"/>
          <p14:tracePt t="19226" x="2965450" y="1898650"/>
          <p14:tracePt t="19243" x="3009900" y="1905000"/>
          <p14:tracePt t="19259" x="3149600" y="1905000"/>
          <p14:tracePt t="19276" x="3270250" y="1905000"/>
          <p14:tracePt t="19293" x="3422650" y="1905000"/>
          <p14:tracePt t="19310" x="3562350" y="1905000"/>
          <p14:tracePt t="19326" x="3695700" y="1905000"/>
          <p14:tracePt t="19343" x="3790950" y="1905000"/>
          <p14:tracePt t="19359" x="3905250" y="1905000"/>
          <p14:tracePt t="19376" x="4000500" y="1905000"/>
          <p14:tracePt t="19393" x="4108450" y="1905000"/>
          <p14:tracePt t="19410" x="4222750" y="1905000"/>
          <p14:tracePt t="19426" x="4362450" y="1905000"/>
          <p14:tracePt t="19443" x="4552950" y="1905000"/>
          <p14:tracePt t="19460" x="4845050" y="1905000"/>
          <p14:tracePt t="19477" x="5016500" y="1905000"/>
          <p14:tracePt t="19494" x="5149850" y="1905000"/>
          <p14:tracePt t="19510" x="5270500" y="1905000"/>
          <p14:tracePt t="19527" x="5346700" y="1905000"/>
          <p14:tracePt t="19543" x="5448300" y="1905000"/>
          <p14:tracePt t="19560" x="5575300" y="1892300"/>
          <p14:tracePt t="19577" x="5702300" y="1879600"/>
          <p14:tracePt t="19593" x="5854700" y="1866900"/>
          <p14:tracePt t="19610" x="5962650" y="1854200"/>
          <p14:tracePt t="19627" x="6159500" y="1847850"/>
          <p14:tracePt t="19644" x="6254750" y="1828800"/>
          <p14:tracePt t="19660" x="6400800" y="1803400"/>
          <p14:tracePt t="19677" x="6553200" y="1790700"/>
          <p14:tracePt t="19694" x="6699250" y="1752600"/>
          <p14:tracePt t="19710" x="6870700" y="1720850"/>
          <p14:tracePt t="19727" x="7029450" y="1695450"/>
          <p14:tracePt t="19744" x="7213600" y="1663700"/>
          <p14:tracePt t="19760" x="7366000" y="1631950"/>
          <p14:tracePt t="19777" x="7505700" y="1581150"/>
          <p14:tracePt t="19793" x="7607300" y="1543050"/>
          <p14:tracePt t="19810" x="7721600" y="1504950"/>
          <p14:tracePt t="19827" x="7854950" y="1441450"/>
          <p14:tracePt t="19844" x="7918450" y="1409700"/>
          <p14:tracePt t="19861" x="7956550" y="1390650"/>
          <p14:tracePt t="19877" x="7988300" y="1352550"/>
          <p14:tracePt t="19894" x="7994650" y="1333500"/>
          <p14:tracePt t="19911" x="8001000" y="1327150"/>
          <p14:tracePt t="19927" x="8007350" y="1320800"/>
          <p14:tracePt t="20068" x="7981950" y="1320800"/>
          <p14:tracePt t="20075" x="7950200" y="1320800"/>
          <p14:tracePt t="20083" x="7905750" y="1320800"/>
          <p14:tracePt t="20091" x="7861300" y="1320800"/>
          <p14:tracePt t="20097" x="7708900" y="1314450"/>
          <p14:tracePt t="20112" x="7512050" y="1301750"/>
          <p14:tracePt t="20127" x="7283450" y="1276350"/>
          <p14:tracePt t="20144" x="7054850" y="1250950"/>
          <p14:tracePt t="20161" x="6775450" y="1219200"/>
          <p14:tracePt t="20177" x="6559550" y="1212850"/>
          <p14:tracePt t="20194" x="6280150" y="1200150"/>
          <p14:tracePt t="20211" x="6203950" y="1200150"/>
          <p14:tracePt t="20228" x="5829300" y="1193800"/>
          <p14:tracePt t="20245" x="5619750" y="1181100"/>
          <p14:tracePt t="20261" x="5264150" y="1162050"/>
          <p14:tracePt t="20278" x="4940300" y="1143000"/>
          <p14:tracePt t="20294" x="4648200" y="1130300"/>
          <p14:tracePt t="20311" x="4400550" y="1130300"/>
          <p14:tracePt t="20328" x="4229100" y="1123950"/>
          <p14:tracePt t="20344" x="4032250" y="1123950"/>
          <p14:tracePt t="20361" x="3860800" y="1123950"/>
          <p14:tracePt t="20378" x="3765550" y="1123950"/>
          <p14:tracePt t="20394" x="3651250" y="1123950"/>
          <p14:tracePt t="20411" x="3530600" y="1143000"/>
          <p14:tracePt t="20428" x="3289300" y="1174750"/>
          <p14:tracePt t="20445" x="3098800" y="1212850"/>
          <p14:tracePt t="20461" x="2946400" y="1238250"/>
          <p14:tracePt t="20479" x="2832100" y="1257300"/>
          <p14:tracePt t="20495" x="2730500" y="1276350"/>
          <p14:tracePt t="20512" x="2622550" y="1289050"/>
          <p14:tracePt t="20528" x="2508250" y="1308100"/>
          <p14:tracePt t="20545" x="2400300" y="1308100"/>
          <p14:tracePt t="20562" x="2279650" y="1314450"/>
          <p14:tracePt t="20578" x="2165350" y="1346200"/>
          <p14:tracePt t="20595" x="2019300" y="1377950"/>
          <p14:tracePt t="20595" x="1949450" y="1390650"/>
          <p14:tracePt t="20612" x="1860550" y="1416050"/>
          <p14:tracePt t="20629" x="1746250" y="1447800"/>
          <p14:tracePt t="20645" x="1631950" y="1466850"/>
          <p14:tracePt t="20662" x="1517650" y="1498600"/>
          <p14:tracePt t="20678" x="1447800" y="1517650"/>
          <p14:tracePt t="20695" x="1390650" y="1549400"/>
          <p14:tracePt t="20712" x="1352550" y="1574800"/>
          <p14:tracePt t="20728" x="1295400" y="1612900"/>
          <p14:tracePt t="20745" x="1257300" y="1651000"/>
          <p14:tracePt t="20762" x="1219200" y="1682750"/>
          <p14:tracePt t="20779" x="1174750" y="1746250"/>
          <p14:tracePt t="20795" x="1136650" y="1797050"/>
          <p14:tracePt t="20812" x="1130300" y="1835150"/>
          <p14:tracePt t="20829" x="1117600" y="1892300"/>
          <p14:tracePt t="20845" x="1117600" y="1968500"/>
          <p14:tracePt t="20862" x="1117600" y="2070100"/>
          <p14:tracePt t="20879" x="1162050" y="2152650"/>
          <p14:tracePt t="20895" x="1225550" y="2235200"/>
          <p14:tracePt t="20912" x="1301750" y="2311400"/>
          <p14:tracePt t="20930" x="1403350" y="2374900"/>
          <p14:tracePt t="20946" x="1517650" y="2438400"/>
          <p14:tracePt t="20962" x="1606550" y="2482850"/>
          <p14:tracePt t="20979" x="1689100" y="2495550"/>
          <p14:tracePt t="20996" x="1720850" y="2508250"/>
          <p14:tracePt t="21012" x="1771650" y="2527300"/>
          <p14:tracePt t="21030" x="1809750" y="2533650"/>
          <p14:tracePt t="21046" x="1917700" y="2559050"/>
          <p14:tracePt t="21063" x="1993900" y="2565400"/>
          <p14:tracePt t="21079" x="2057400" y="2565400"/>
          <p14:tracePt t="21096" x="2082800" y="2565400"/>
          <p14:tracePt t="21112" x="2089150" y="2565400"/>
          <p14:tracePt t="21129" x="2101850" y="2565400"/>
          <p14:tracePt t="21146" x="2127250" y="2559050"/>
          <p14:tracePt t="21163" x="2159000" y="2520950"/>
          <p14:tracePt t="21180" x="2178050" y="2482850"/>
          <p14:tracePt t="21196" x="2197100" y="2463800"/>
          <p14:tracePt t="21213" x="2216150" y="2444750"/>
          <p14:tracePt t="21229" x="2228850" y="2413000"/>
          <p14:tracePt t="21246" x="2254250" y="2349500"/>
          <p14:tracePt t="21263" x="2260600" y="2324100"/>
          <p14:tracePt t="21279" x="2266950" y="2273300"/>
          <p14:tracePt t="21296" x="2266950" y="2260600"/>
          <p14:tracePt t="21313" x="2273300" y="2247900"/>
          <p14:tracePt t="21348" x="2273300" y="2241550"/>
          <p14:tracePt t="21372" x="2273300" y="2228850"/>
          <p14:tracePt t="21380" x="2273300" y="2216150"/>
          <p14:tracePt t="21395" x="2254250" y="2197100"/>
          <p14:tracePt t="21420" x="2247900" y="2190750"/>
          <p14:tracePt t="21429" x="2241550" y="2178050"/>
          <p14:tracePt t="21430" x="2228850" y="2165350"/>
          <p14:tracePt t="21446" x="2222500" y="2152650"/>
          <p14:tracePt t="21463" x="2209800" y="2146300"/>
          <p14:tracePt t="21480" x="2197100" y="2139950"/>
          <p14:tracePt t="21497" x="2171700" y="2114550"/>
          <p14:tracePt t="21513" x="2146300" y="2114550"/>
          <p14:tracePt t="21531" x="2108200" y="2101850"/>
          <p14:tracePt t="21546" x="2070100" y="2089150"/>
          <p14:tracePt t="21563" x="2019300" y="2070100"/>
          <p14:tracePt t="21580" x="1968500" y="2063750"/>
          <p14:tracePt t="21598" x="1930400" y="2063750"/>
          <p14:tracePt t="21613" x="1905000" y="2063750"/>
          <p14:tracePt t="21630" x="1854200" y="2063750"/>
          <p14:tracePt t="21647" x="1816100" y="2063750"/>
          <p14:tracePt t="21663" x="1778000" y="2063750"/>
          <p14:tracePt t="21680" x="1752600" y="2063750"/>
          <p14:tracePt t="21697" x="1720850" y="2076450"/>
          <p14:tracePt t="21713" x="1676400" y="2114550"/>
          <p14:tracePt t="21730" x="1651000" y="2139950"/>
          <p14:tracePt t="21747" x="1644650" y="2165350"/>
          <p14:tracePt t="21763" x="1638300" y="2216150"/>
          <p14:tracePt t="21781" x="1638300" y="2235200"/>
          <p14:tracePt t="21797" x="1638300" y="2254250"/>
          <p14:tracePt t="21813" x="1638300" y="2273300"/>
          <p14:tracePt t="21830" x="1638300" y="2305050"/>
          <p14:tracePt t="21847" x="1638300" y="2330450"/>
          <p14:tracePt t="21864" x="1663700" y="2368550"/>
          <p14:tracePt t="21880" x="1733550" y="2432050"/>
          <p14:tracePt t="21897" x="1809750" y="2457450"/>
          <p14:tracePt t="21914" x="1930400" y="2495550"/>
          <p14:tracePt t="21930" x="2057400" y="2527300"/>
          <p14:tracePt t="21947" x="2254250" y="2559050"/>
          <p14:tracePt t="21964" x="2368550" y="2565400"/>
          <p14:tracePt t="21980" x="2444750" y="2565400"/>
          <p14:tracePt t="21997" x="2501900" y="2559050"/>
          <p14:tracePt t="22014" x="2540000" y="2540000"/>
          <p14:tracePt t="22031" x="2571750" y="2514600"/>
          <p14:tracePt t="22047" x="2609850" y="2482850"/>
          <p14:tracePt t="22064" x="2628900" y="2451100"/>
          <p14:tracePt t="22081" x="2641600" y="2419350"/>
          <p14:tracePt t="22098" x="2641600" y="2374900"/>
          <p14:tracePt t="22114" x="2641600" y="2330450"/>
          <p14:tracePt t="22131" x="2641600" y="2292350"/>
          <p14:tracePt t="22147" x="2641600" y="2241550"/>
          <p14:tracePt t="22164" x="2628900" y="2209800"/>
          <p14:tracePt t="22181" x="2609850" y="2178050"/>
          <p14:tracePt t="22198" x="2578100" y="2133600"/>
          <p14:tracePt t="22214" x="2552700" y="2108200"/>
          <p14:tracePt t="22231" x="2501900" y="2076450"/>
          <p14:tracePt t="22248" x="2457450" y="2044700"/>
          <p14:tracePt t="22265" x="2406650" y="2019300"/>
          <p14:tracePt t="22281" x="2355850" y="2000250"/>
          <p14:tracePt t="22298" x="2279650" y="1981200"/>
          <p14:tracePt t="22314" x="2184400" y="1949450"/>
          <p14:tracePt t="22331" x="2127250" y="1943100"/>
          <p14:tracePt t="22348" x="2044700" y="1924050"/>
          <p14:tracePt t="22365" x="2000250" y="1917700"/>
          <p14:tracePt t="22381" x="1924050" y="1911350"/>
          <p14:tracePt t="22398" x="1879600" y="1911350"/>
          <p14:tracePt t="22415" x="1854200" y="1911350"/>
          <p14:tracePt t="22432" x="1809750" y="1911350"/>
          <p14:tracePt t="22448" x="1797050" y="1911350"/>
          <p14:tracePt t="22465" x="1771650" y="1924050"/>
          <p14:tracePt t="22481" x="1746250" y="1949450"/>
          <p14:tracePt t="22498" x="1708150" y="1987550"/>
          <p14:tracePt t="22515" x="1676400" y="2019300"/>
          <p14:tracePt t="22515" x="1663700" y="2038350"/>
          <p14:tracePt t="22533" x="1631950" y="2082800"/>
          <p14:tracePt t="22548" x="1612900" y="2114550"/>
          <p14:tracePt t="22565" x="1606550" y="2146300"/>
          <p14:tracePt t="22581" x="1606550" y="2165350"/>
          <p14:tracePt t="22598" x="1606550" y="2178050"/>
          <p14:tracePt t="22615" x="1606550" y="2197100"/>
          <p14:tracePt t="22632" x="1606550" y="2216150"/>
          <p14:tracePt t="22648" x="1606550" y="2235200"/>
          <p14:tracePt t="22665" x="1625600" y="2260600"/>
          <p14:tracePt t="22682" x="1701800" y="2305050"/>
          <p14:tracePt t="22698" x="1822450" y="2343150"/>
          <p14:tracePt t="22715" x="2070100" y="2400300"/>
          <p14:tracePt t="22733" x="2241550" y="2425700"/>
          <p14:tracePt t="22749" x="2374900" y="2438400"/>
          <p14:tracePt t="22765" x="2457450" y="2444750"/>
          <p14:tracePt t="22782" x="2495550" y="2444750"/>
          <p14:tracePt t="22799" x="2527300" y="2444750"/>
          <p14:tracePt t="22815" x="2559050" y="2425700"/>
          <p14:tracePt t="22832" x="2584450" y="2400300"/>
          <p14:tracePt t="22848" x="2597150" y="2362200"/>
          <p14:tracePt t="22865" x="2603500" y="2324100"/>
          <p14:tracePt t="22882" x="2603500" y="2298700"/>
          <p14:tracePt t="22899" x="2603500" y="2254250"/>
          <p14:tracePt t="22915" x="2584450" y="2209800"/>
          <p14:tracePt t="22932" x="2552700" y="2171700"/>
          <p14:tracePt t="22949" x="2514600" y="2139950"/>
          <p14:tracePt t="22965" x="2470150" y="2101850"/>
          <p14:tracePt t="22982" x="2425700" y="2082800"/>
          <p14:tracePt t="22999" x="2387600" y="2051050"/>
          <p14:tracePt t="23015" x="2324100" y="2032000"/>
          <p14:tracePt t="23032" x="2260600" y="2000250"/>
          <p14:tracePt t="23049" x="2184400" y="1987550"/>
          <p14:tracePt t="23065" x="2101850" y="1968500"/>
          <p14:tracePt t="23082" x="2044700" y="1962150"/>
          <p14:tracePt t="23100" x="2000250" y="1949450"/>
          <p14:tracePt t="23117" x="1962150" y="1943100"/>
          <p14:tracePt t="23133" x="1936750" y="1943100"/>
          <p14:tracePt t="23150" x="1905000" y="1949450"/>
          <p14:tracePt t="23167" x="1860550" y="1974850"/>
          <p14:tracePt t="23184" x="1803400" y="2012950"/>
          <p14:tracePt t="23200" x="1752600" y="2057400"/>
          <p14:tracePt t="23217" x="1727200" y="2101850"/>
          <p14:tracePt t="23233" x="1663700" y="2120900"/>
          <p14:tracePt t="23250" x="1651000" y="2146300"/>
          <p14:tracePt t="23267" x="1651000" y="2171700"/>
          <p14:tracePt t="23284" x="1644650" y="2197100"/>
          <p14:tracePt t="23301" x="1644650" y="2228850"/>
          <p14:tracePt t="23317" x="1644650" y="2260600"/>
          <p14:tracePt t="23334" x="1644650" y="2279650"/>
          <p14:tracePt t="23350" x="1663700" y="2305050"/>
          <p14:tracePt t="23367" x="1682750" y="2330450"/>
          <p14:tracePt t="23384" x="1727200" y="2355850"/>
          <p14:tracePt t="23401" x="1822450" y="2381250"/>
          <p14:tracePt t="23417" x="1911350" y="2400300"/>
          <p14:tracePt t="23434" x="2012950" y="2419350"/>
          <p14:tracePt t="23451" x="2095500" y="2425700"/>
          <p14:tracePt t="23467" x="2165350" y="2425700"/>
          <p14:tracePt t="23484" x="2216150" y="2413000"/>
          <p14:tracePt t="23502" x="2266950" y="2387600"/>
          <p14:tracePt t="23517" x="2311400" y="2330450"/>
          <p14:tracePt t="23534" x="2324100" y="2292350"/>
          <p14:tracePt t="23553" x="2330450" y="2247900"/>
          <p14:tracePt t="23567" x="2330450" y="2216150"/>
          <p14:tracePt t="23584" x="2330450" y="2190750"/>
          <p14:tracePt t="23601" x="2330450" y="2171700"/>
          <p14:tracePt t="23617" x="2330450" y="2127250"/>
          <p14:tracePt t="23634" x="2330450" y="2101850"/>
          <p14:tracePt t="23651" x="2305050" y="2076450"/>
          <p14:tracePt t="23668" x="2292350" y="2057400"/>
          <p14:tracePt t="23684" x="2222500" y="2019300"/>
          <p14:tracePt t="23702" x="2165350" y="2000250"/>
          <p14:tracePt t="23718" x="2089150" y="1974850"/>
          <p14:tracePt t="23735" x="2063750" y="1955800"/>
          <p14:tracePt t="23751" x="2025650" y="1949450"/>
          <p14:tracePt t="23768" x="2000250" y="1949450"/>
          <p14:tracePt t="23784" x="1987550" y="1949450"/>
          <p14:tracePt t="23801" x="1949450" y="1955800"/>
          <p14:tracePt t="23818" x="1905000" y="1981200"/>
          <p14:tracePt t="23834" x="1854200" y="2019300"/>
          <p14:tracePt t="23851" x="1778000" y="2082800"/>
          <p14:tracePt t="23868" x="1574800" y="2139950"/>
          <p14:tracePt t="23885" x="1543050" y="2171700"/>
          <p14:tracePt t="23901" x="1536700" y="2203450"/>
          <p14:tracePt t="23918" x="1536700" y="2228850"/>
          <p14:tracePt t="23935" x="1536700" y="2241550"/>
          <p14:tracePt t="23951" x="1536700" y="2266950"/>
          <p14:tracePt t="23968" x="1543050" y="2292350"/>
          <p14:tracePt t="23985" x="1568450" y="2311400"/>
          <p14:tracePt t="24001" x="1587500" y="2330450"/>
          <p14:tracePt t="24019" x="1606550" y="2343150"/>
          <p14:tracePt t="24035" x="1619250" y="2349500"/>
          <p14:tracePt t="24461" x="1625600" y="2349500"/>
          <p14:tracePt t="24469" x="1663700" y="2387600"/>
          <p14:tracePt t="24477" x="1714500" y="2413000"/>
          <p14:tracePt t="24486" x="1873250" y="2470150"/>
          <p14:tracePt t="24487" x="2146300" y="2546350"/>
          <p14:tracePt t="24502" x="2444750" y="2597150"/>
          <p14:tracePt t="24519" x="2609850" y="2609850"/>
          <p14:tracePt t="24536" x="2705100" y="2609850"/>
          <p14:tracePt t="24553" x="2749550" y="2609850"/>
          <p14:tracePt t="24570" x="2794000" y="2597150"/>
          <p14:tracePt t="24586" x="2832100" y="2571750"/>
          <p14:tracePt t="24603" x="2889250" y="2533650"/>
          <p14:tracePt t="24619" x="2933700" y="2514600"/>
          <p14:tracePt t="24636" x="3035300" y="2501900"/>
          <p14:tracePt t="24653" x="3124200" y="2495550"/>
          <p14:tracePt t="24669" x="3206750" y="2482850"/>
          <p14:tracePt t="24686" x="3282950" y="2476500"/>
          <p14:tracePt t="24703" x="3327400" y="2457450"/>
          <p14:tracePt t="24719" x="3409950" y="2444750"/>
          <p14:tracePt t="24736" x="3448050" y="2432050"/>
          <p14:tracePt t="24753" x="3486150" y="2419350"/>
          <p14:tracePt t="24769" x="3517900" y="2400300"/>
          <p14:tracePt t="24786" x="3536950" y="2381250"/>
          <p14:tracePt t="24803" x="3549650" y="2362200"/>
          <p14:tracePt t="24820" x="3556000" y="2349500"/>
          <p14:tracePt t="24836" x="3562350" y="2317750"/>
          <p14:tracePt t="24854" x="3562350" y="2298700"/>
          <p14:tracePt t="24870" x="3562350" y="2286000"/>
          <p14:tracePt t="24886" x="3562350" y="2260600"/>
          <p14:tracePt t="24903" x="3562350" y="2228850"/>
          <p14:tracePt t="24920" x="3562350" y="2197100"/>
          <p14:tracePt t="24936" x="3556000" y="2165350"/>
          <p14:tracePt t="24953" x="3543300" y="2139950"/>
          <p14:tracePt t="24970" x="3524250" y="2114550"/>
          <p14:tracePt t="24986" x="3505200" y="2101850"/>
          <p14:tracePt t="25003" x="3486150" y="2076450"/>
          <p14:tracePt t="25020" x="3460750" y="2057400"/>
          <p14:tracePt t="25036" x="3384550" y="2019300"/>
          <p14:tracePt t="25054" x="3333750" y="2000250"/>
          <p14:tracePt t="25070" x="3282950" y="1968500"/>
          <p14:tracePt t="25087" x="3168650" y="1943100"/>
          <p14:tracePt t="25103" x="3054350" y="1911350"/>
          <p14:tracePt t="25120" x="2952750" y="1885950"/>
          <p14:tracePt t="25137" x="2819400" y="1860550"/>
          <p14:tracePt t="25154" x="2717800" y="1841500"/>
          <p14:tracePt t="25170" x="2635250" y="1828800"/>
          <p14:tracePt t="25187" x="2584450" y="1828800"/>
          <p14:tracePt t="25204" x="2533650" y="1828800"/>
          <p14:tracePt t="25220" x="2393950" y="1885950"/>
          <p14:tracePt t="25237" x="2286000" y="1936750"/>
          <p14:tracePt t="25254" x="2190750" y="2000250"/>
          <p14:tracePt t="25271" x="2108200" y="2063750"/>
          <p14:tracePt t="25287" x="2051050" y="2133600"/>
          <p14:tracePt t="25304" x="2038350" y="2184400"/>
          <p14:tracePt t="25320" x="2032000" y="2260600"/>
          <p14:tracePt t="25337" x="2032000" y="2298700"/>
          <p14:tracePt t="25354" x="2032000" y="2349500"/>
          <p14:tracePt t="25371" x="2063750" y="2400300"/>
          <p14:tracePt t="25387" x="2108200" y="2457450"/>
          <p14:tracePt t="25404" x="2190750" y="2520950"/>
          <p14:tracePt t="25404" x="2241550" y="2552700"/>
          <p14:tracePt t="25421" x="2387600" y="2622550"/>
          <p14:tracePt t="25438" x="2559050" y="2679700"/>
          <p14:tracePt t="25454" x="2743200" y="2711450"/>
          <p14:tracePt t="25471" x="2908300" y="2730500"/>
          <p14:tracePt t="25488" x="3060700" y="2730500"/>
          <p14:tracePt t="25504" x="3181350" y="2730500"/>
          <p14:tracePt t="25521" x="3295650" y="2705100"/>
          <p14:tracePt t="25537" x="3390900" y="2654300"/>
          <p14:tracePt t="25554" x="3492500" y="2616200"/>
          <p14:tracePt t="25571" x="3613150" y="2527300"/>
          <p14:tracePt t="25588" x="3651250" y="2501900"/>
          <p14:tracePt t="25604" x="3714750" y="2400300"/>
          <p14:tracePt t="25622" x="3733800" y="2336800"/>
          <p14:tracePt t="25638" x="3740150" y="2298700"/>
          <p14:tracePt t="25654" x="3740150" y="2235200"/>
          <p14:tracePt t="25671" x="3740150" y="2184400"/>
          <p14:tracePt t="25688" x="3740150" y="2139950"/>
          <p14:tracePt t="25704" x="3740150" y="2108200"/>
          <p14:tracePt t="25721" x="3733800" y="2082800"/>
          <p14:tracePt t="25737" x="3702050" y="2051050"/>
          <p14:tracePt t="25754" x="3663950" y="2006600"/>
          <p14:tracePt t="25771" x="3606800" y="1968500"/>
          <p14:tracePt t="25788" x="3517900" y="1930400"/>
          <p14:tracePt t="25805" x="3346450" y="1892300"/>
          <p14:tracePt t="25821" x="3181350" y="1873250"/>
          <p14:tracePt t="25838" x="2997200" y="1873250"/>
          <p14:tracePt t="25855" x="2844800" y="1873250"/>
          <p14:tracePt t="25871" x="2705100" y="1873250"/>
          <p14:tracePt t="25888" x="2603500" y="1911350"/>
          <p14:tracePt t="25905" x="2508250" y="1943100"/>
          <p14:tracePt t="25921" x="2451100" y="1968500"/>
          <p14:tracePt t="25938" x="2425700" y="1987550"/>
          <p14:tracePt t="25955" x="2406650" y="1993900"/>
          <p14:tracePt t="25971" x="2406650" y="2006600"/>
          <p14:tracePt t="25988" x="2400300" y="2025650"/>
          <p14:tracePt t="26005" x="2393950" y="2038350"/>
          <p14:tracePt t="26466" x="0" y="0"/>
        </p14:tracePtLst>
        <p14:tracePtLst>
          <p14:tracePt t="57618" x="3625850" y="3022600"/>
          <p14:tracePt t="57777" x="3613150" y="3022600"/>
          <p14:tracePt t="57785" x="3600450" y="3022600"/>
          <p14:tracePt t="57802" x="3587750" y="3022600"/>
          <p14:tracePt t="57809" x="3581400" y="3016250"/>
          <p14:tracePt t="57833" x="3568700" y="3009900"/>
          <p14:tracePt t="57841" x="3556000" y="3009900"/>
          <p14:tracePt t="57858" x="3543300" y="3009900"/>
          <p14:tracePt t="57873" x="3530600" y="3009900"/>
          <p14:tracePt t="57881" x="3511550" y="3009900"/>
          <p14:tracePt t="57892" x="3473450" y="3009900"/>
          <p14:tracePt t="57914" x="3422650" y="3022600"/>
          <p14:tracePt t="57926" x="3371850" y="3028950"/>
          <p14:tracePt t="57945" x="3321050" y="3041650"/>
          <p14:tracePt t="57961" x="3270250" y="3054350"/>
          <p14:tracePt t="57978" x="3213100" y="3079750"/>
          <p14:tracePt t="57978" x="3187700" y="3092450"/>
          <p14:tracePt t="57993" x="3143250" y="3105150"/>
          <p14:tracePt t="58010" x="3079750" y="3117850"/>
          <p14:tracePt t="58034" x="2997200" y="3130550"/>
          <p14:tracePt t="58043" x="2914650" y="3143250"/>
          <p14:tracePt t="58060" x="2844800" y="3149600"/>
          <p14:tracePt t="58077" x="2774950" y="3162300"/>
          <p14:tracePt t="58094" x="2698750" y="3162300"/>
          <p14:tracePt t="58110" x="2628900" y="3168650"/>
          <p14:tracePt t="58127" x="2508250" y="3194050"/>
          <p14:tracePt t="58144" x="2413000" y="3206750"/>
          <p14:tracePt t="58160" x="2349500" y="3206750"/>
          <p14:tracePt t="58177" x="2247900" y="3206750"/>
          <p14:tracePt t="58194" x="2184400" y="3206750"/>
          <p14:tracePt t="58211" x="2070100" y="3206750"/>
          <p14:tracePt t="58227" x="1987550" y="3206750"/>
          <p14:tracePt t="58244" x="1924050" y="3206750"/>
          <p14:tracePt t="58260" x="1854200" y="3206750"/>
          <p14:tracePt t="58277" x="1778000" y="3206750"/>
          <p14:tracePt t="58294" x="1720850" y="3206750"/>
          <p14:tracePt t="58311" x="1657350" y="3206750"/>
          <p14:tracePt t="58327" x="1581150" y="3206750"/>
          <p14:tracePt t="58344" x="1530350" y="3206750"/>
          <p14:tracePt t="58361" x="1492250" y="3206750"/>
          <p14:tracePt t="58377" x="1441450" y="3213100"/>
          <p14:tracePt t="58394" x="1435100" y="3213100"/>
          <p14:tracePt t="58394" x="1409700" y="3213100"/>
          <p14:tracePt t="58411" x="1377950" y="3219450"/>
          <p14:tracePt t="58427" x="1346200" y="3232150"/>
          <p14:tracePt t="58444" x="1295400" y="3251200"/>
          <p14:tracePt t="58461" x="1270000" y="3263900"/>
          <p14:tracePt t="58478" x="1257300" y="3270250"/>
          <p14:tracePt t="58494" x="1225550" y="3276600"/>
          <p14:tracePt t="58511" x="1212850" y="3282950"/>
          <p14:tracePt t="58527" x="1200150" y="3295650"/>
          <p14:tracePt t="58544" x="1181100" y="3308350"/>
          <p14:tracePt t="58611" x="1181100" y="3314700"/>
          <p14:tracePt t="58620" x="1181100" y="3327400"/>
          <p14:tracePt t="58634" x="1181100" y="3333750"/>
          <p14:tracePt t="58642" x="1181100" y="3340100"/>
          <p14:tracePt t="58647" x="1181100" y="3359150"/>
          <p14:tracePt t="58661" x="1181100" y="3378200"/>
          <p14:tracePt t="58678" x="1181100" y="3409950"/>
          <p14:tracePt t="58694" x="1187450" y="3429000"/>
          <p14:tracePt t="58712" x="1212850" y="3448050"/>
          <p14:tracePt t="58728" x="1231900" y="3454400"/>
          <p14:tracePt t="58745" x="1244600" y="3473450"/>
          <p14:tracePt t="58745" x="1257300" y="3479800"/>
          <p14:tracePt t="58762" x="1270000" y="3486150"/>
          <p14:tracePt t="58778" x="1314450" y="3511550"/>
          <p14:tracePt t="58795" x="1358900" y="3536950"/>
          <p14:tracePt t="58812" x="1416050" y="3556000"/>
          <p14:tracePt t="58828" x="1498600" y="3587750"/>
          <p14:tracePt t="58845" x="1587500" y="3606800"/>
          <p14:tracePt t="58862" x="1663700" y="3619500"/>
          <p14:tracePt t="58878" x="1708150" y="3632200"/>
          <p14:tracePt t="58895" x="1720850" y="3638550"/>
          <p14:tracePt t="58912" x="1727200" y="3638550"/>
          <p14:tracePt t="58928" x="1733550" y="3638550"/>
          <p14:tracePt t="58945" x="1765300" y="3638550"/>
          <p14:tracePt t="58962" x="1803400" y="3638550"/>
          <p14:tracePt t="58979" x="1835150" y="3638550"/>
          <p14:tracePt t="58995" x="1892300" y="3638550"/>
          <p14:tracePt t="59012" x="1943100" y="3638550"/>
          <p14:tracePt t="59028" x="2012950" y="3638550"/>
          <p14:tracePt t="59046" x="2082800" y="3638550"/>
          <p14:tracePt t="59062" x="2139950" y="3638550"/>
          <p14:tracePt t="59079" x="2228850" y="3638550"/>
          <p14:tracePt t="59095" x="2311400" y="3638550"/>
          <p14:tracePt t="59112" x="2374900" y="3638550"/>
          <p14:tracePt t="59129" x="2501900" y="3663950"/>
          <p14:tracePt t="59146" x="2616200" y="3676650"/>
          <p14:tracePt t="59162" x="2724150" y="3676650"/>
          <p14:tracePt t="59179" x="2832100" y="3683000"/>
          <p14:tracePt t="59196" x="2901950" y="3683000"/>
          <p14:tracePt t="59212" x="2952750" y="3689350"/>
          <p14:tracePt t="59229" x="3009900" y="3689350"/>
          <p14:tracePt t="59246" x="3079750" y="3714750"/>
          <p14:tracePt t="59262" x="3136900" y="3714750"/>
          <p14:tracePt t="59279" x="3181350" y="3727450"/>
          <p14:tracePt t="59295" x="3263900" y="3733800"/>
          <p14:tracePt t="59312" x="3308350" y="3740150"/>
          <p14:tracePt t="59329" x="3409950" y="3746500"/>
          <p14:tracePt t="59346" x="3486150" y="3752850"/>
          <p14:tracePt t="59362" x="3657600" y="3759200"/>
          <p14:tracePt t="59379" x="3765550" y="3771900"/>
          <p14:tracePt t="59396" x="3841750" y="3778250"/>
          <p14:tracePt t="59413" x="3898900" y="3784600"/>
          <p14:tracePt t="59429" x="3981450" y="3797300"/>
          <p14:tracePt t="59446" x="4076700" y="3816350"/>
          <p14:tracePt t="59463" x="4197350" y="3829050"/>
          <p14:tracePt t="59479" x="4324350" y="3829050"/>
          <p14:tracePt t="59496" x="4425950" y="3829050"/>
          <p14:tracePt t="59513" x="4527550" y="3841750"/>
          <p14:tracePt t="59529" x="4692650" y="3854450"/>
          <p14:tracePt t="59547" x="4800600" y="3854450"/>
          <p14:tracePt t="59563" x="4889500" y="3854450"/>
          <p14:tracePt t="59579" x="4997450" y="3854450"/>
          <p14:tracePt t="59596" x="5099050" y="3854450"/>
          <p14:tracePt t="59614" x="5162550" y="3854450"/>
          <p14:tracePt t="59629" x="5251450" y="3854450"/>
          <p14:tracePt t="59646" x="5340350" y="3860800"/>
          <p14:tracePt t="59663" x="5473700" y="3867150"/>
          <p14:tracePt t="59680" x="5607050" y="3879850"/>
          <p14:tracePt t="59696" x="5721350" y="3879850"/>
          <p14:tracePt t="59713" x="5854700" y="3879850"/>
          <p14:tracePt t="59730" x="6019800" y="3879850"/>
          <p14:tracePt t="59746" x="6115050" y="3879850"/>
          <p14:tracePt t="59763" x="6235700" y="3886200"/>
          <p14:tracePt t="59780" x="6381750" y="3905250"/>
          <p14:tracePt t="59796" x="6534150" y="3905250"/>
          <p14:tracePt t="59813" x="6692900" y="3905250"/>
          <p14:tracePt t="59830" x="6838950" y="3911600"/>
          <p14:tracePt t="59847" x="6965950" y="3911600"/>
          <p14:tracePt t="59863" x="7035800" y="3911600"/>
          <p14:tracePt t="59880" x="7143750" y="3911600"/>
          <p14:tracePt t="59897" x="7264400" y="3911600"/>
          <p14:tracePt t="59913" x="7435850" y="3911600"/>
          <p14:tracePt t="59930" x="7569200" y="3911600"/>
          <p14:tracePt t="59947" x="7670800" y="3911600"/>
          <p14:tracePt t="59964" x="7740650" y="3886200"/>
          <p14:tracePt t="59980" x="7804150" y="3867150"/>
          <p14:tracePt t="59997" x="7842250" y="3848100"/>
          <p14:tracePt t="60014" x="7899400" y="3835400"/>
          <p14:tracePt t="60030" x="7943850" y="3810000"/>
          <p14:tracePt t="60047" x="7975600" y="3790950"/>
          <p14:tracePt t="60063" x="8020050" y="3771900"/>
          <p14:tracePt t="60081" x="8077200" y="3740150"/>
          <p14:tracePt t="60097" x="8108950" y="3702050"/>
          <p14:tracePt t="60114" x="8134350" y="3689350"/>
          <p14:tracePt t="60130" x="8159750" y="3657600"/>
          <p14:tracePt t="60147" x="8166100" y="3644900"/>
          <p14:tracePt t="60163" x="8178800" y="3625850"/>
          <p14:tracePt t="60180" x="8185150" y="3619500"/>
          <p14:tracePt t="60197" x="8185150" y="3613150"/>
          <p14:tracePt t="60214" x="8185150" y="3600450"/>
          <p14:tracePt t="60230" x="8185150" y="3594100"/>
          <p14:tracePt t="60247" x="8185150" y="3587750"/>
          <p14:tracePt t="60264" x="8185150" y="3581400"/>
          <p14:tracePt t="60280" x="8185150" y="3568700"/>
          <p14:tracePt t="60297" x="8172450" y="3543300"/>
          <p14:tracePt t="60331" x="8159750" y="3530600"/>
          <p14:tracePt t="60332" x="8134350" y="3511550"/>
          <p14:tracePt t="60347" x="8096250" y="3498850"/>
          <p14:tracePt t="60364" x="8045450" y="3479800"/>
          <p14:tracePt t="60381" x="8013700" y="3454400"/>
          <p14:tracePt t="60397" x="7950200" y="3429000"/>
          <p14:tracePt t="60414" x="7874000" y="3409950"/>
          <p14:tracePt t="60431" x="7785100" y="3397250"/>
          <p14:tracePt t="60448" x="7702550" y="3384550"/>
          <p14:tracePt t="60464" x="7594600" y="3371850"/>
          <p14:tracePt t="60481" x="7366000" y="3359150"/>
          <p14:tracePt t="60498" x="7283450" y="3333750"/>
          <p14:tracePt t="60514" x="7010400" y="3295650"/>
          <p14:tracePt t="60531" x="6870700" y="3289300"/>
          <p14:tracePt t="60548" x="6737350" y="3270250"/>
          <p14:tracePt t="60564" x="6635750" y="3263900"/>
          <p14:tracePt t="60582" x="6540500" y="3257550"/>
          <p14:tracePt t="60598" x="6413500" y="3244850"/>
          <p14:tracePt t="60615" x="6299200" y="3244850"/>
          <p14:tracePt t="60631" x="6115050" y="3244850"/>
          <p14:tracePt t="60648" x="5943600" y="3244850"/>
          <p14:tracePt t="60664" x="5765800" y="3244850"/>
          <p14:tracePt t="60664" x="5689600" y="3244850"/>
          <p14:tracePt t="60682" x="5607050" y="3244850"/>
          <p14:tracePt t="60698" x="5410200" y="3244850"/>
          <p14:tracePt t="60715" x="5276850" y="3244850"/>
          <p14:tracePt t="60731" x="5137150" y="3238500"/>
          <p14:tracePt t="60748" x="4984750" y="3219450"/>
          <p14:tracePt t="60764" x="4851400" y="3219450"/>
          <p14:tracePt t="60781" x="4724400" y="3219450"/>
          <p14:tracePt t="60798" x="4603750" y="3219450"/>
          <p14:tracePt t="60815" x="4483100" y="3219450"/>
          <p14:tracePt t="60831" x="4362450" y="3213100"/>
          <p14:tracePt t="60848" x="4254500" y="3213100"/>
          <p14:tracePt t="60865" x="4146550" y="3213100"/>
          <p14:tracePt t="60882" x="4044950" y="3213100"/>
          <p14:tracePt t="60898" x="3943350" y="3213100"/>
          <p14:tracePt t="60915" x="3879850" y="3213100"/>
          <p14:tracePt t="60931" x="3790950" y="3213100"/>
          <p14:tracePt t="60948" x="3721100" y="3194050"/>
          <p14:tracePt t="60965" x="3670300" y="3194050"/>
          <p14:tracePt t="60981" x="3625850" y="3181350"/>
          <p14:tracePt t="60999" x="3556000" y="3175000"/>
          <p14:tracePt t="61015" x="3498850" y="3175000"/>
          <p14:tracePt t="61032" x="3422650" y="3175000"/>
          <p14:tracePt t="61049" x="3314700" y="3175000"/>
          <p14:tracePt t="61065" x="3219450" y="3175000"/>
          <p14:tracePt t="61082" x="3054350" y="3175000"/>
          <p14:tracePt t="61099" x="2971800" y="3175000"/>
          <p14:tracePt t="61115" x="2921000" y="3175000"/>
          <p14:tracePt t="61132" x="2851150" y="3175000"/>
          <p14:tracePt t="61148" x="2781300" y="3175000"/>
          <p14:tracePt t="61165" x="2724150" y="3175000"/>
          <p14:tracePt t="61182" x="2667000" y="3175000"/>
          <p14:tracePt t="61199" x="2609850" y="3175000"/>
          <p14:tracePt t="61215" x="2552700" y="3175000"/>
          <p14:tracePt t="61232" x="2495550" y="3162300"/>
          <p14:tracePt t="61249" x="2425700" y="3155950"/>
          <p14:tracePt t="61265" x="2387600" y="3155950"/>
          <p14:tracePt t="61282" x="2317750" y="3155950"/>
          <p14:tracePt t="61299" x="2254250" y="3155950"/>
          <p14:tracePt t="61316" x="2197100" y="3155950"/>
          <p14:tracePt t="61332" x="2127250" y="3155950"/>
          <p14:tracePt t="61349" x="2076450" y="3149600"/>
          <p14:tracePt t="61366" x="2012950" y="3149600"/>
          <p14:tracePt t="61382" x="1962150" y="3149600"/>
          <p14:tracePt t="61399" x="1911350" y="3149600"/>
          <p14:tracePt t="61416" x="1866900" y="3149600"/>
          <p14:tracePt t="61432" x="1822450" y="3149600"/>
          <p14:tracePt t="61449" x="1790700" y="3149600"/>
          <p14:tracePt t="61449" x="1771650" y="3149600"/>
          <p14:tracePt t="61467" x="1714500" y="3162300"/>
          <p14:tracePt t="61483" x="1651000" y="3194050"/>
          <p14:tracePt t="61499" x="1587500" y="3219450"/>
          <p14:tracePt t="61516" x="1536700" y="3251200"/>
          <p14:tracePt t="61532" x="1460500" y="3270250"/>
          <p14:tracePt t="61549" x="1428750" y="3289300"/>
          <p14:tracePt t="61566" x="1409700" y="3289300"/>
          <p14:tracePt t="61582" x="1397000" y="3308350"/>
          <p14:tracePt t="61600" x="1390650" y="3314700"/>
          <p14:tracePt t="61616" x="1384300" y="3333750"/>
          <p14:tracePt t="61633" x="1377950" y="3352800"/>
          <p14:tracePt t="61650" x="1377950" y="3359150"/>
          <p14:tracePt t="61666" x="1377950" y="3390900"/>
          <p14:tracePt t="61683" x="1377950" y="3403600"/>
          <p14:tracePt t="61700" x="1377950" y="3422650"/>
          <p14:tracePt t="61716" x="1377950" y="3441700"/>
          <p14:tracePt t="61733" x="1377950" y="3448050"/>
          <p14:tracePt t="61749" x="1377950" y="3460750"/>
          <p14:tracePt t="61766" x="1397000" y="3486150"/>
          <p14:tracePt t="61783" x="1454150" y="3536950"/>
          <p14:tracePt t="61800" x="1536700" y="3568700"/>
          <p14:tracePt t="61816" x="1676400" y="3619500"/>
          <p14:tracePt t="61833" x="1854200" y="3670300"/>
          <p14:tracePt t="61850" x="2044700" y="3721100"/>
          <p14:tracePt t="61867" x="2146300" y="3746500"/>
          <p14:tracePt t="61884" x="2235200" y="3752850"/>
          <p14:tracePt t="61900" x="2368550" y="3771900"/>
          <p14:tracePt t="61916" x="2597150" y="3778250"/>
          <p14:tracePt t="61934" x="2838450" y="3778250"/>
          <p14:tracePt t="61950" x="3067050" y="3778250"/>
          <p14:tracePt t="61967" x="3276600" y="3778250"/>
          <p14:tracePt t="61983" x="3454400" y="3778250"/>
          <p14:tracePt t="62000" x="3695700" y="3778250"/>
          <p14:tracePt t="62017" x="3898900" y="3797300"/>
          <p14:tracePt t="62017" x="4051300" y="3797300"/>
          <p14:tracePt t="62035" x="4165600" y="3797300"/>
          <p14:tracePt t="62050" x="4578350" y="3797300"/>
          <p14:tracePt t="62067" x="4832350" y="3797300"/>
          <p14:tracePt t="62083" x="4997450" y="3797300"/>
          <p14:tracePt t="62101" x="5156200" y="3797300"/>
          <p14:tracePt t="62117" x="5327650" y="3797300"/>
          <p14:tracePt t="62134" x="5511800" y="3797300"/>
          <p14:tracePt t="62150" x="5689600" y="3797300"/>
          <p14:tracePt t="62167" x="5803900" y="3797300"/>
          <p14:tracePt t="62183" x="5918200" y="3790950"/>
          <p14:tracePt t="62200" x="5988050" y="3784600"/>
          <p14:tracePt t="62217" x="6076950" y="3784600"/>
          <p14:tracePt t="62234" x="6172200" y="3784600"/>
          <p14:tracePt t="62251" x="6350000" y="3771900"/>
          <p14:tracePt t="62267" x="6438900" y="3752850"/>
          <p14:tracePt t="62284" x="6553200" y="3740150"/>
          <p14:tracePt t="62301" x="6654800" y="3721100"/>
          <p14:tracePt t="62317" x="6750050" y="3721100"/>
          <p14:tracePt t="62334" x="6864350" y="3721100"/>
          <p14:tracePt t="62350" x="6972300" y="3714750"/>
          <p14:tracePt t="62367" x="7105650" y="3714750"/>
          <p14:tracePt t="62384" x="7200900" y="3708400"/>
          <p14:tracePt t="62401" x="7289800" y="3702050"/>
          <p14:tracePt t="62417" x="7372350" y="3689350"/>
          <p14:tracePt t="62417" x="7416800" y="3689350"/>
          <p14:tracePt t="62435" x="7454900" y="3676650"/>
          <p14:tracePt t="62451" x="7499350" y="3663950"/>
          <p14:tracePt t="62468" x="7543800" y="3657600"/>
          <p14:tracePt t="62484" x="7575550" y="3638550"/>
          <p14:tracePt t="62501" x="7588250" y="3619500"/>
          <p14:tracePt t="62555" x="7588250" y="3613150"/>
          <p14:tracePt t="62563" x="7588250" y="3606800"/>
          <p14:tracePt t="62571" x="7588250" y="3600450"/>
          <p14:tracePt t="62584" x="7588250" y="3587750"/>
          <p14:tracePt t="62585" x="7569200" y="3536950"/>
          <p14:tracePt t="62585" x="7556500" y="3524250"/>
          <p14:tracePt t="62603" x="7537450" y="3505200"/>
          <p14:tracePt t="62618" x="7461250" y="3448050"/>
          <p14:tracePt t="62635" x="7366000" y="3397250"/>
          <p14:tracePt t="62651" x="7251700" y="3333750"/>
          <p14:tracePt t="62668" x="7124700" y="3302000"/>
          <p14:tracePt t="62684" x="6959600" y="3251200"/>
          <p14:tracePt t="62701" x="6775450" y="3225800"/>
          <p14:tracePt t="62718" x="6546850" y="3187700"/>
          <p14:tracePt t="62735" x="6324600" y="3130550"/>
          <p14:tracePt t="62751" x="6140450" y="3098800"/>
          <p14:tracePt t="62768" x="5943600" y="3092450"/>
          <p14:tracePt t="62784" x="5829300" y="3086100"/>
          <p14:tracePt t="62802" x="5734050" y="3086100"/>
          <p14:tracePt t="62818" x="5581650" y="3073400"/>
          <p14:tracePt t="62835" x="5461000" y="3073400"/>
          <p14:tracePt t="62851" x="5340350" y="3073400"/>
          <p14:tracePt t="62868" x="5187950" y="3073400"/>
          <p14:tracePt t="62885" x="5067300" y="3073400"/>
          <p14:tracePt t="62902" x="4946650" y="3073400"/>
          <p14:tracePt t="62918" x="4819650" y="3073400"/>
          <p14:tracePt t="62936" x="4667250" y="3073400"/>
          <p14:tracePt t="62951" x="4514850" y="3073400"/>
          <p14:tracePt t="62968" x="4343400" y="3073400"/>
          <p14:tracePt t="62985" x="4178300" y="3073400"/>
          <p14:tracePt t="63002" x="3962400" y="3073400"/>
          <p14:tracePt t="63019" x="3676650" y="3073400"/>
          <p14:tracePt t="63035" x="3467100" y="3073400"/>
          <p14:tracePt t="63051" x="3314700" y="3073400"/>
          <p14:tracePt t="63068" x="3187700" y="3073400"/>
          <p14:tracePt t="63085" x="3067050" y="3073400"/>
          <p14:tracePt t="63102" x="2933700" y="3060700"/>
          <p14:tracePt t="63119" x="2806700" y="3060700"/>
          <p14:tracePt t="63135" x="2641600" y="3054350"/>
          <p14:tracePt t="63152" x="2501900" y="3054350"/>
          <p14:tracePt t="63169" x="2387600" y="3054350"/>
          <p14:tracePt t="63185" x="2260600" y="3054350"/>
          <p14:tracePt t="63185" x="2203450" y="3054350"/>
          <p14:tracePt t="63203" x="2108200" y="3054350"/>
          <p14:tracePt t="63219" x="2006600" y="3054350"/>
          <p14:tracePt t="63235" x="1911350" y="3054350"/>
          <p14:tracePt t="63252" x="1841500" y="3054350"/>
          <p14:tracePt t="63269" x="1765300" y="3054350"/>
          <p14:tracePt t="63285" x="1657350" y="3054350"/>
          <p14:tracePt t="63303" x="1574800" y="3054350"/>
          <p14:tracePt t="63319" x="1504950" y="3079750"/>
          <p14:tracePt t="63336" x="1441450" y="3098800"/>
          <p14:tracePt t="63352" x="1422400" y="3124200"/>
          <p14:tracePt t="63369" x="1371600" y="3143250"/>
          <p14:tracePt t="63385" x="1257300" y="3181350"/>
          <p14:tracePt t="63403" x="1206500" y="3194050"/>
          <p14:tracePt t="63419" x="1104900" y="3225800"/>
          <p14:tracePt t="63436" x="1060450" y="3251200"/>
          <p14:tracePt t="63452" x="1003300" y="3276600"/>
          <p14:tracePt t="63469" x="977900" y="3295650"/>
          <p14:tracePt t="63486" x="952500" y="3308350"/>
          <p14:tracePt t="63502" x="939800" y="3333750"/>
          <p14:tracePt t="63519" x="933450" y="3359150"/>
          <p14:tracePt t="63536" x="927100" y="3371850"/>
          <p14:tracePt t="63552" x="927100" y="3390900"/>
          <p14:tracePt t="63569" x="927100" y="3422650"/>
          <p14:tracePt t="63586" x="927100" y="3460750"/>
          <p14:tracePt t="63603" x="933450" y="3473450"/>
          <p14:tracePt t="63620" x="952500" y="3498850"/>
          <p14:tracePt t="63636" x="996950" y="3562350"/>
          <p14:tracePt t="63653" x="1028700" y="3594100"/>
          <p14:tracePt t="63669" x="1162050" y="3670300"/>
          <p14:tracePt t="63686" x="1282700" y="3708400"/>
          <p14:tracePt t="63703" x="1403350" y="3752850"/>
          <p14:tracePt t="63719" x="1524000" y="3803650"/>
          <p14:tracePt t="63736" x="1644650" y="3841750"/>
          <p14:tracePt t="63753" x="1822450" y="3873500"/>
          <p14:tracePt t="63770" x="2070100" y="3898900"/>
          <p14:tracePt t="63786" x="2324100" y="3943350"/>
          <p14:tracePt t="63803" x="2495550" y="3943350"/>
          <p14:tracePt t="63820" x="2647950" y="3949700"/>
          <p14:tracePt t="63836" x="2832100" y="3949700"/>
          <p14:tracePt t="63853" x="3067050" y="3949700"/>
          <p14:tracePt t="63869" x="3238500" y="3949700"/>
          <p14:tracePt t="63886" x="3435350" y="3949700"/>
          <p14:tracePt t="63903" x="3613150" y="3949700"/>
          <p14:tracePt t="63920" x="3790950" y="3949700"/>
          <p14:tracePt t="63937" x="3917950" y="3949700"/>
          <p14:tracePt t="63953" x="4025900" y="3949700"/>
          <p14:tracePt t="63970" x="4127500" y="3949700"/>
          <p14:tracePt t="63970" x="4184650" y="3949700"/>
          <p14:tracePt t="63988" x="4330700" y="3949700"/>
          <p14:tracePt t="64003" x="4508500" y="3949700"/>
          <p14:tracePt t="64020" x="4673600" y="3911600"/>
          <p14:tracePt t="64036" x="4826000" y="3886200"/>
          <p14:tracePt t="64053" x="4940300" y="3854450"/>
          <p14:tracePt t="64070" x="5060950" y="3835400"/>
          <p14:tracePt t="64087" x="5181600" y="3829050"/>
          <p14:tracePt t="64103" x="5295900" y="3822700"/>
          <p14:tracePt t="64120" x="5397500" y="3816350"/>
          <p14:tracePt t="64137" x="5492750" y="3816350"/>
          <p14:tracePt t="64154" x="5613400" y="3816350"/>
          <p14:tracePt t="64171" x="5689600" y="3816350"/>
          <p14:tracePt t="64187" x="5778500" y="3816350"/>
          <p14:tracePt t="64203" x="5899150" y="3816350"/>
          <p14:tracePt t="64220" x="6051550" y="3816350"/>
          <p14:tracePt t="64237" x="6153150" y="3816350"/>
          <p14:tracePt t="64253" x="6229350" y="3816350"/>
          <p14:tracePt t="64270" x="6318250" y="3816350"/>
          <p14:tracePt t="64287" x="6375400" y="3816350"/>
          <p14:tracePt t="64304" x="6451600" y="3816350"/>
          <p14:tracePt t="64320" x="6559550" y="3816350"/>
          <p14:tracePt t="64337" x="6648450" y="3816350"/>
          <p14:tracePt t="64354" x="6737350" y="3784600"/>
          <p14:tracePt t="64371" x="6788150" y="3778250"/>
          <p14:tracePt t="64387" x="6832600" y="3771900"/>
          <p14:tracePt t="64404" x="6864350" y="3771900"/>
          <p14:tracePt t="64420" x="6902450" y="3765550"/>
          <p14:tracePt t="64437" x="6915150" y="3765550"/>
          <p14:tracePt t="64455" x="6927850" y="3765550"/>
          <p14:tracePt t="64470" x="6946900" y="3765550"/>
          <p14:tracePt t="64487" x="6972300" y="3759200"/>
          <p14:tracePt t="64504" x="6978650" y="3752850"/>
          <p14:tracePt t="64521" x="6997700" y="3746500"/>
          <p14:tracePt t="64537" x="7016750" y="3740150"/>
          <p14:tracePt t="64554" x="7035800" y="3733800"/>
          <p14:tracePt t="64571" x="7042150" y="3733800"/>
          <p14:tracePt t="64587" x="7061200" y="3733800"/>
          <p14:tracePt t="64604" x="7073900" y="3733800"/>
          <p14:tracePt t="64621" x="7086600" y="3733800"/>
          <p14:tracePt t="64638" x="7124700" y="3733800"/>
          <p14:tracePt t="64654" x="7143750" y="3733800"/>
          <p14:tracePt t="64671" x="7194550" y="3733800"/>
          <p14:tracePt t="64688" x="7232650" y="3733800"/>
          <p14:tracePt t="64704" x="7289800" y="3733800"/>
          <p14:tracePt t="64721" x="7340600" y="3733800"/>
          <p14:tracePt t="64721" x="7372350" y="3733800"/>
          <p14:tracePt t="64738" x="7385050" y="3733800"/>
          <p14:tracePt t="64738" x="7410450" y="3733800"/>
          <p14:tracePt t="64755" x="7442200" y="3733800"/>
          <p14:tracePt t="64771" x="7499350" y="3733800"/>
          <p14:tracePt t="64788" x="7537450" y="3733800"/>
          <p14:tracePt t="64804" x="7562850" y="3733800"/>
          <p14:tracePt t="64821" x="7588250" y="3733800"/>
          <p14:tracePt t="64838" x="7594600" y="3733800"/>
          <p14:tracePt t="64854" x="7607300" y="3733800"/>
          <p14:tracePt t="64871" x="7620000" y="3733800"/>
          <p14:tracePt t="64888" x="7626350" y="3733800"/>
          <p14:tracePt t="64888" x="0" y="0"/>
        </p14:tracePtLst>
        <p14:tracePtLst>
          <p14:tracePt t="82767" x="7283450" y="3575050"/>
          <p14:tracePt t="82852" x="7283450" y="3568700"/>
          <p14:tracePt t="82860" x="7289800" y="3568700"/>
          <p14:tracePt t="82868" x="7296150" y="3549650"/>
          <p14:tracePt t="82884" x="7296150" y="3543300"/>
          <p14:tracePt t="82901" x="7296150" y="3524250"/>
          <p14:tracePt t="82941" x="7296150" y="3511550"/>
          <p14:tracePt t="82948" x="7296150" y="3505200"/>
          <p14:tracePt t="82956" x="7296150" y="3498850"/>
          <p14:tracePt t="82964" x="7296150" y="3492500"/>
          <p14:tracePt t="82972" x="7283450" y="3460750"/>
          <p14:tracePt t="82989" x="7264400" y="3435350"/>
          <p14:tracePt t="83005" x="7226300" y="3409950"/>
          <p14:tracePt t="83020" x="7175500" y="3378200"/>
          <p14:tracePt t="83036" x="7099300" y="3327400"/>
          <p14:tracePt t="83052" x="6978650" y="3282950"/>
          <p14:tracePt t="83085" x="6864350" y="3257550"/>
          <p14:tracePt t="83092" x="6718300" y="3213100"/>
          <p14:tracePt t="83103" x="6534150" y="3187700"/>
          <p14:tracePt t="83136" x="6388100" y="3162300"/>
          <p14:tracePt t="83140" x="6235700" y="3136900"/>
          <p14:tracePt t="83156" x="6089650" y="3111500"/>
          <p14:tracePt t="83173" x="5969000" y="3086100"/>
          <p14:tracePt t="83189" x="5854700" y="3067050"/>
          <p14:tracePt t="83203" x="5721350" y="3060700"/>
          <p14:tracePt t="83219" x="5518150" y="3035300"/>
          <p14:tracePt t="83236" x="5251450" y="3003550"/>
          <p14:tracePt t="83252" x="4946650" y="2965450"/>
          <p14:tracePt t="83269" x="4781550" y="2946400"/>
          <p14:tracePt t="83286" x="4667250" y="2946400"/>
          <p14:tracePt t="83302" x="4514850" y="2946400"/>
          <p14:tracePt t="83319" x="4400550" y="2933700"/>
          <p14:tracePt t="83336" x="4273550" y="2933700"/>
          <p14:tracePt t="83353" x="4140200" y="2933700"/>
          <p14:tracePt t="83369" x="4032250" y="2933700"/>
          <p14:tracePt t="83386" x="3911600" y="2933700"/>
          <p14:tracePt t="83402" x="3771900" y="2933700"/>
          <p14:tracePt t="83419" x="3632200" y="2933700"/>
          <p14:tracePt t="83436" x="3416300" y="2959100"/>
          <p14:tracePt t="83453" x="3251200" y="3003550"/>
          <p14:tracePt t="83469" x="3086100" y="3041650"/>
          <p14:tracePt t="83487" x="2952750" y="3054350"/>
          <p14:tracePt t="83503" x="2819400" y="3079750"/>
          <p14:tracePt t="83520" x="2698750" y="3098800"/>
          <p14:tracePt t="83536" x="2546350" y="3105150"/>
          <p14:tracePt t="83553" x="2425700" y="3124200"/>
          <p14:tracePt t="83569" x="2324100" y="3130550"/>
          <p14:tracePt t="83586" x="2241550" y="3143250"/>
          <p14:tracePt t="83603" x="2101850" y="3143250"/>
          <p14:tracePt t="83621" x="1974850" y="3149600"/>
          <p14:tracePt t="83636" x="1835150" y="3168650"/>
          <p14:tracePt t="83654" x="1682750" y="3175000"/>
          <p14:tracePt t="83670" x="1568450" y="3194050"/>
          <p14:tracePt t="83686" x="1498600" y="3225800"/>
          <p14:tracePt t="83703" x="1447800" y="3232150"/>
          <p14:tracePt t="83720" x="1416050" y="3232150"/>
          <p14:tracePt t="83736" x="1371600" y="3232150"/>
          <p14:tracePt t="83753" x="1301750" y="3238500"/>
          <p14:tracePt t="83770" x="1238250" y="3244850"/>
          <p14:tracePt t="83787" x="1174750" y="3263900"/>
          <p14:tracePt t="83803" x="1092200" y="3282950"/>
          <p14:tracePt t="83821" x="1073150" y="3282950"/>
          <p14:tracePt t="83837" x="1016000" y="3327400"/>
          <p14:tracePt t="83854" x="1009650" y="3340100"/>
          <p14:tracePt t="83870" x="990600" y="3359150"/>
          <p14:tracePt t="83886" x="977900" y="3384550"/>
          <p14:tracePt t="83904" x="977900" y="3429000"/>
          <p14:tracePt t="83920" x="977900" y="3460750"/>
          <p14:tracePt t="83937" x="977900" y="3498850"/>
          <p14:tracePt t="83954" x="977900" y="3524250"/>
          <p14:tracePt t="83970" x="977900" y="3536950"/>
          <p14:tracePt t="83987" x="977900" y="3556000"/>
          <p14:tracePt t="84003" x="977900" y="3581400"/>
          <p14:tracePt t="84020" x="996950" y="3638550"/>
          <p14:tracePt t="84037" x="1041400" y="3670300"/>
          <p14:tracePt t="84053" x="1123950" y="3689350"/>
          <p14:tracePt t="84070" x="1238250" y="3752850"/>
          <p14:tracePt t="84087" x="1365250" y="3790950"/>
          <p14:tracePt t="84104" x="1530350" y="3835400"/>
          <p14:tracePt t="84121" x="1657350" y="3873500"/>
          <p14:tracePt t="84137" x="1809750" y="3905250"/>
          <p14:tracePt t="84154" x="1911350" y="3930650"/>
          <p14:tracePt t="84170" x="1962150" y="3937000"/>
          <p14:tracePt t="84187" x="2000250" y="3943350"/>
          <p14:tracePt t="84204" x="2032000" y="3949700"/>
          <p14:tracePt t="84220" x="2127250" y="3956050"/>
          <p14:tracePt t="84237" x="2235200" y="3968750"/>
          <p14:tracePt t="84254" x="2355850" y="3968750"/>
          <p14:tracePt t="84271" x="2463800" y="3968750"/>
          <p14:tracePt t="84287" x="2578100" y="3968750"/>
          <p14:tracePt t="84305" x="2698750" y="3994150"/>
          <p14:tracePt t="84321" x="2813050" y="4013200"/>
          <p14:tracePt t="84337" x="2978150" y="4032250"/>
          <p14:tracePt t="84354" x="3136900" y="4032250"/>
          <p14:tracePt t="84371" x="3352800" y="4032250"/>
          <p14:tracePt t="84387" x="3543300" y="4032250"/>
          <p14:tracePt t="84405" x="3803650" y="4032250"/>
          <p14:tracePt t="84421" x="4006850" y="4032250"/>
          <p14:tracePt t="84438" x="4267200" y="4032250"/>
          <p14:tracePt t="84454" x="4508500" y="4032250"/>
          <p14:tracePt t="84471" x="4711700" y="4032250"/>
          <p14:tracePt t="84488" x="4914900" y="4032250"/>
          <p14:tracePt t="84504" x="5086350" y="4032250"/>
          <p14:tracePt t="84521" x="5238750" y="4032250"/>
          <p14:tracePt t="84538" x="5422900" y="4025900"/>
          <p14:tracePt t="84555" x="5613400" y="3981450"/>
          <p14:tracePt t="84571" x="5797550" y="3956050"/>
          <p14:tracePt t="84588" x="6064250" y="3898900"/>
          <p14:tracePt t="84605" x="6242050" y="3841750"/>
          <p14:tracePt t="84622" x="6407150" y="3810000"/>
          <p14:tracePt t="84638" x="6553200" y="3784600"/>
          <p14:tracePt t="84655" x="6705600" y="3759200"/>
          <p14:tracePt t="84672" x="6838950" y="3733800"/>
          <p14:tracePt t="84688" x="6921500" y="3708400"/>
          <p14:tracePt t="84705" x="7010400" y="3695700"/>
          <p14:tracePt t="84721" x="7105650" y="3683000"/>
          <p14:tracePt t="84738" x="7188200" y="3683000"/>
          <p14:tracePt t="84755" x="7296150" y="3657600"/>
          <p14:tracePt t="84772" x="7391400" y="3632200"/>
          <p14:tracePt t="84789" x="7442200" y="3613150"/>
          <p14:tracePt t="84805" x="7473950" y="3587750"/>
          <p14:tracePt t="84822" x="7499350" y="3568700"/>
          <p14:tracePt t="84838" x="7505700" y="3562350"/>
          <p14:tracePt t="84855" x="7531100" y="3543300"/>
          <p14:tracePt t="84872" x="7543800" y="3536950"/>
          <p14:tracePt t="84888" x="7543800" y="3530600"/>
          <p14:tracePt t="84905" x="7543800" y="3524250"/>
          <p14:tracePt t="84922" x="7543800" y="3517900"/>
          <p14:tracePt t="84981" x="7543800" y="3511550"/>
          <p14:tracePt t="84989" x="7543800" y="3486150"/>
          <p14:tracePt t="85005" x="7537450" y="3479800"/>
          <p14:tracePt t="85006" x="7512050" y="3454400"/>
          <p14:tracePt t="85022" x="7461250" y="3429000"/>
          <p14:tracePt t="85039" x="7385050" y="3390900"/>
          <p14:tracePt t="85055" x="7258050" y="3359150"/>
          <p14:tracePt t="85072" x="7105650" y="3321050"/>
          <p14:tracePt t="85089" x="6940550" y="3289300"/>
          <p14:tracePt t="85106" x="6762750" y="3244850"/>
          <p14:tracePt t="85122" x="6534150" y="3194050"/>
          <p14:tracePt t="85139" x="6299200" y="3136900"/>
          <p14:tracePt t="85155" x="6032500" y="3067050"/>
          <p14:tracePt t="85172" x="5689600" y="3009900"/>
          <p14:tracePt t="85190" x="5467350" y="2978150"/>
          <p14:tracePt t="85206" x="5283200" y="2959100"/>
          <p14:tracePt t="85222" x="5099050" y="2940050"/>
          <p14:tracePt t="85240" x="4978400" y="2940050"/>
          <p14:tracePt t="85256" x="4845050" y="2940050"/>
          <p14:tracePt t="85272" x="4705350" y="2940050"/>
          <p14:tracePt t="85289" x="4521200" y="2940050"/>
          <p14:tracePt t="85307" x="4343400" y="2940050"/>
          <p14:tracePt t="85323" x="4146550" y="2971800"/>
          <p14:tracePt t="85340" x="3937000" y="2997200"/>
          <p14:tracePt t="85356" x="3746500" y="3035300"/>
          <p14:tracePt t="85373" x="3460750" y="3086100"/>
          <p14:tracePt t="85389" x="3263900" y="3111500"/>
          <p14:tracePt t="85406" x="3022600" y="3130550"/>
          <p14:tracePt t="85423" x="2844800" y="3155950"/>
          <p14:tracePt t="85439" x="2660650" y="3175000"/>
          <p14:tracePt t="85456" x="2476500" y="3200400"/>
          <p14:tracePt t="85473" x="2343150" y="3219450"/>
          <p14:tracePt t="85490" x="2235200" y="3225800"/>
          <p14:tracePt t="85506" x="2101850" y="3225800"/>
          <p14:tracePt t="85523" x="1981200" y="3225800"/>
          <p14:tracePt t="85539" x="1873250" y="3244850"/>
          <p14:tracePt t="85556" x="1790700" y="3251200"/>
          <p14:tracePt t="85573" x="1689100" y="3257550"/>
          <p14:tracePt t="85589" x="1625600" y="3263900"/>
          <p14:tracePt t="85606" x="1562100" y="3263900"/>
          <p14:tracePt t="85623" x="1473200" y="3270250"/>
          <p14:tracePt t="85640" x="1390650" y="3282950"/>
          <p14:tracePt t="85656" x="1346200" y="3289300"/>
          <p14:tracePt t="85673" x="1295400" y="3289300"/>
          <p14:tracePt t="85690" x="1238250" y="3289300"/>
          <p14:tracePt t="85707" x="1206500" y="3289300"/>
          <p14:tracePt t="85723" x="1187450" y="3289300"/>
          <p14:tracePt t="85740" x="1181100" y="3295650"/>
          <p14:tracePt t="85797" x="1181100" y="3302000"/>
          <p14:tracePt t="85806" x="1174750" y="3308350"/>
          <p14:tracePt t="85820" x="1168400" y="3314700"/>
          <p14:tracePt t="85829" x="1168400" y="3333750"/>
          <p14:tracePt t="85829" x="1168400" y="3352800"/>
          <p14:tracePt t="85845" x="1168400" y="3359150"/>
          <p14:tracePt t="85857" x="1168400" y="3378200"/>
          <p14:tracePt t="85861" x="1168400" y="3429000"/>
          <p14:tracePt t="85873" x="1181100" y="3492500"/>
          <p14:tracePt t="85890" x="1206500" y="3543300"/>
          <p14:tracePt t="85907" x="1219200" y="3562350"/>
          <p14:tracePt t="85923" x="1225550" y="3575050"/>
          <p14:tracePt t="85923" x="1238250" y="3594100"/>
          <p14:tracePt t="85941" x="1250950" y="3600450"/>
          <p14:tracePt t="85957" x="1295400" y="3638550"/>
          <p14:tracePt t="85974" x="1333500" y="3663950"/>
          <p14:tracePt t="85990" x="1397000" y="3702050"/>
          <p14:tracePt t="86007" x="1473200" y="3727450"/>
          <p14:tracePt t="86023" x="1593850" y="3771900"/>
          <p14:tracePt t="86041" x="1689100" y="3803650"/>
          <p14:tracePt t="86057" x="1860550" y="3867150"/>
          <p14:tracePt t="86074" x="2006600" y="3905250"/>
          <p14:tracePt t="86090" x="2127250" y="3937000"/>
          <p14:tracePt t="86107" x="2209800" y="3949700"/>
          <p14:tracePt t="86124" x="2311400" y="3962400"/>
          <p14:tracePt t="86141" x="2495550" y="3987800"/>
          <p14:tracePt t="86158" x="2647950" y="3994150"/>
          <p14:tracePt t="86174" x="2813050" y="4006850"/>
          <p14:tracePt t="86190" x="2997200" y="4013200"/>
          <p14:tracePt t="86207" x="3213100" y="4013200"/>
          <p14:tracePt t="86224" x="3416300" y="4013200"/>
          <p14:tracePt t="86241" x="3651250" y="4013200"/>
          <p14:tracePt t="86257" x="3879850" y="4013200"/>
          <p14:tracePt t="86274" x="4083050" y="4013200"/>
          <p14:tracePt t="86291" x="4311650" y="4013200"/>
          <p14:tracePt t="86308" x="4559300" y="4013200"/>
          <p14:tracePt t="86324" x="4870450" y="3981450"/>
          <p14:tracePt t="86342" x="5080000" y="3975100"/>
          <p14:tracePt t="86358" x="5321300" y="3943350"/>
          <p14:tracePt t="86374" x="5518150" y="3917950"/>
          <p14:tracePt t="86391" x="5695950" y="3886200"/>
          <p14:tracePt t="86407" x="5873750" y="3829050"/>
          <p14:tracePt t="86424" x="6064250" y="3784600"/>
          <p14:tracePt t="86441" x="6242050" y="3740150"/>
          <p14:tracePt t="86458" x="6337300" y="3727450"/>
          <p14:tracePt t="86475" x="6451600" y="3721100"/>
          <p14:tracePt t="86491" x="6553200" y="3702050"/>
          <p14:tracePt t="86508" x="6661150" y="3695700"/>
          <p14:tracePt t="86524" x="6832600" y="3676650"/>
          <p14:tracePt t="86542" x="7010400" y="3676650"/>
          <p14:tracePt t="86558" x="7175500" y="3676650"/>
          <p14:tracePt t="86574" x="7283450" y="3670300"/>
          <p14:tracePt t="86591" x="7353300" y="3670300"/>
          <p14:tracePt t="86608" x="7397750" y="3657600"/>
          <p14:tracePt t="86624" x="7429500" y="3651250"/>
          <p14:tracePt t="86641" x="7454900" y="3651250"/>
          <p14:tracePt t="86658" x="7486650" y="3638550"/>
          <p14:tracePt t="86675" x="7505700" y="3625850"/>
          <p14:tracePt t="86691" x="7524750" y="3625850"/>
          <p14:tracePt t="86708" x="7537450" y="3619500"/>
          <p14:tracePt t="86725" x="7550150" y="3606800"/>
          <p14:tracePt t="86742" x="7569200" y="3606800"/>
          <p14:tracePt t="86758" x="7575550" y="3600450"/>
          <p14:tracePt t="86775" x="7594600" y="3587750"/>
          <p14:tracePt t="87067" x="0" y="0"/>
        </p14:tracePtLst>
        <p14:tracePtLst>
          <p14:tracePt t="96469" x="6045200" y="4311650"/>
          <p14:tracePt t="96719" x="6045200" y="4292600"/>
          <p14:tracePt t="96735" x="6007100" y="4279900"/>
          <p14:tracePt t="96750" x="5981700" y="4273550"/>
          <p14:tracePt t="96758" x="5956300" y="4273550"/>
          <p14:tracePt t="96768" x="5937250" y="4267200"/>
          <p14:tracePt t="96783" x="5918200" y="4267200"/>
          <p14:tracePt t="96798" x="5905500" y="4260850"/>
          <p14:tracePt t="96826" x="5899150" y="4260850"/>
          <p14:tracePt t="96830" x="5880100" y="4260850"/>
          <p14:tracePt t="96854" x="5867400" y="4254500"/>
          <p14:tracePt t="96862" x="5854700" y="4254500"/>
          <p14:tracePt t="96878" x="5829300" y="4254500"/>
          <p14:tracePt t="96895" x="5810250" y="4254500"/>
          <p14:tracePt t="96909" x="5803900" y="4254500"/>
          <p14:tracePt t="96926" x="5784850" y="4273550"/>
          <p14:tracePt t="96943" x="5778500" y="4298950"/>
          <p14:tracePt t="96959" x="5778500" y="4337050"/>
          <p14:tracePt t="96976" x="5778500" y="4362450"/>
          <p14:tracePt t="96994" x="5778500" y="4406900"/>
          <p14:tracePt t="97009" x="5791200" y="4445000"/>
          <p14:tracePt t="97026" x="5829300" y="4476750"/>
          <p14:tracePt t="97042" x="5854700" y="4502150"/>
          <p14:tracePt t="97059" x="5892800" y="4527550"/>
          <p14:tracePt t="97076" x="5943600" y="4552950"/>
          <p14:tracePt t="97093" x="6000750" y="4597400"/>
          <p14:tracePt t="97109" x="6121400" y="4641850"/>
          <p14:tracePt t="97126" x="6184900" y="4660900"/>
          <p14:tracePt t="97143" x="6254750" y="4686300"/>
          <p14:tracePt t="97160" x="6343650" y="4699000"/>
          <p14:tracePt t="97176" x="6438900" y="4711700"/>
          <p14:tracePt t="97193" x="6546850" y="4730750"/>
          <p14:tracePt t="97209" x="6661150" y="4749800"/>
          <p14:tracePt t="97226" x="6762750" y="4762500"/>
          <p14:tracePt t="97243" x="6889750" y="4762500"/>
          <p14:tracePt t="97260" x="6972300" y="4762500"/>
          <p14:tracePt t="97276" x="7035800" y="4762500"/>
          <p14:tracePt t="97293" x="7067550" y="4762500"/>
          <p14:tracePt t="97309" x="7086600" y="4762500"/>
          <p14:tracePt t="97327" x="7118350" y="4762500"/>
          <p14:tracePt t="97343" x="7143750" y="4756150"/>
          <p14:tracePt t="97360" x="7169150" y="4730750"/>
          <p14:tracePt t="97376" x="7181850" y="4718050"/>
          <p14:tracePt t="97394" x="7188200" y="4711700"/>
          <p14:tracePt t="97410" x="7194550" y="4699000"/>
          <p14:tracePt t="97454" x="7200900" y="4692650"/>
          <p14:tracePt t="97471" x="7200900" y="4686300"/>
          <p14:tracePt t="97486" x="7200900" y="4673600"/>
          <p14:tracePt t="97494" x="7200900" y="4667250"/>
          <p14:tracePt t="97495" x="7200900" y="4654550"/>
          <p14:tracePt t="97510" x="7200900" y="4635500"/>
          <p14:tracePt t="97510" x="7200900" y="4622800"/>
          <p14:tracePt t="97527" x="7188200" y="4597400"/>
          <p14:tracePt t="97543" x="7169150" y="4552950"/>
          <p14:tracePt t="97560" x="7156450" y="4514850"/>
          <p14:tracePt t="97577" x="7124700" y="4483100"/>
          <p14:tracePt t="97594" x="7099300" y="4432300"/>
          <p14:tracePt t="97611" x="7067550" y="4387850"/>
          <p14:tracePt t="97627" x="7042150" y="4343400"/>
          <p14:tracePt t="97644" x="7004050" y="4311650"/>
          <p14:tracePt t="97660" x="6978650" y="4292600"/>
          <p14:tracePt t="97677" x="6921500" y="4254500"/>
          <p14:tracePt t="97695" x="6896100" y="4235450"/>
          <p14:tracePt t="97712" x="6870700" y="4222750"/>
          <p14:tracePt t="97727" x="6838950" y="4210050"/>
          <p14:tracePt t="97744" x="6800850" y="4210050"/>
          <p14:tracePt t="97761" x="6775450" y="4203700"/>
          <p14:tracePt t="97777" x="6743700" y="4203700"/>
          <p14:tracePt t="97794" x="6724650" y="4203700"/>
          <p14:tracePt t="97810" x="6686550" y="4203700"/>
          <p14:tracePt t="97827" x="6616700" y="4210050"/>
          <p14:tracePt t="97844" x="6572250" y="4248150"/>
          <p14:tracePt t="97861" x="6527800" y="4286250"/>
          <p14:tracePt t="97877" x="6502400" y="4311650"/>
          <p14:tracePt t="97894" x="6477000" y="4368800"/>
          <p14:tracePt t="97911" x="6477000" y="4387850"/>
          <p14:tracePt t="97928" x="6477000" y="4406900"/>
          <p14:tracePt t="97944" x="6477000" y="4451350"/>
          <p14:tracePt t="97961" x="6477000" y="4476750"/>
          <p14:tracePt t="97977" x="6489700" y="4508500"/>
          <p14:tracePt t="97994" x="6502400" y="4527550"/>
          <p14:tracePt t="98011" x="6527800" y="4565650"/>
          <p14:tracePt t="98028" x="6565900" y="4584700"/>
          <p14:tracePt t="98044" x="6623050" y="4603750"/>
          <p14:tracePt t="98061" x="6699250" y="4641850"/>
          <p14:tracePt t="98078" x="6819900" y="4679950"/>
          <p14:tracePt t="98095" x="6896100" y="4686300"/>
          <p14:tracePt t="98112" x="6997700" y="4692650"/>
          <p14:tracePt t="98128" x="7061200" y="4692650"/>
          <p14:tracePt t="98144" x="7112000" y="4692650"/>
          <p14:tracePt t="98161" x="7162800" y="4679950"/>
          <p14:tracePt t="98178" x="7194550" y="4660900"/>
          <p14:tracePt t="98195" x="7207250" y="4641850"/>
          <p14:tracePt t="98211" x="7213600" y="4610100"/>
          <p14:tracePt t="98228" x="7213600" y="4565650"/>
          <p14:tracePt t="98244" x="7213600" y="4508500"/>
          <p14:tracePt t="98261" x="7213600" y="4470400"/>
          <p14:tracePt t="98278" x="7175500" y="4406900"/>
          <p14:tracePt t="98295" x="7137400" y="4349750"/>
          <p14:tracePt t="98312" x="7061200" y="4311650"/>
          <p14:tracePt t="98328" x="6991350" y="4292600"/>
          <p14:tracePt t="98345" x="6902450" y="4279900"/>
          <p14:tracePt t="98361" x="6788150" y="4279900"/>
          <p14:tracePt t="98379" x="6731000" y="4279900"/>
          <p14:tracePt t="98395" x="6692900" y="4279900"/>
          <p14:tracePt t="98411" x="6654800" y="4292600"/>
          <p14:tracePt t="98428" x="6635750" y="4311650"/>
          <p14:tracePt t="98445" x="6604000" y="4349750"/>
          <p14:tracePt t="98462" x="6578600" y="4375150"/>
          <p14:tracePt t="98479" x="6572250" y="4400550"/>
          <p14:tracePt t="98495" x="6565900" y="4432300"/>
          <p14:tracePt t="98512" x="6565900" y="4451350"/>
          <p14:tracePt t="98528" x="6565900" y="4457700"/>
          <p14:tracePt t="98545" x="6565900" y="4464050"/>
          <p14:tracePt t="98562" x="6572250" y="4476750"/>
          <p14:tracePt t="98578" x="6629400" y="4483100"/>
          <p14:tracePt t="98595" x="6762750" y="4508500"/>
          <p14:tracePt t="98612" x="6934200" y="4508500"/>
          <p14:tracePt t="98629" x="7105650" y="4508500"/>
          <p14:tracePt t="98645" x="7315200" y="4508500"/>
          <p14:tracePt t="98662" x="7486650" y="4508500"/>
          <p14:tracePt t="98678" x="7639050" y="4451350"/>
          <p14:tracePt t="98695" x="7689850" y="4432300"/>
          <p14:tracePt t="98712" x="7747000" y="4387850"/>
          <p14:tracePt t="98728" x="7772400" y="4362450"/>
          <p14:tracePt t="98745" x="7785100" y="4343400"/>
          <p14:tracePt t="98762" x="7797800" y="4305300"/>
          <p14:tracePt t="98779" x="7804150" y="4286250"/>
          <p14:tracePt t="98796" x="7804150" y="4267200"/>
          <p14:tracePt t="98812" x="7804150" y="4260850"/>
          <p14:tracePt t="98829" x="7804150" y="4248150"/>
          <p14:tracePt t="98845" x="7797800" y="4216400"/>
          <p14:tracePt t="98862" x="7772400" y="4210050"/>
          <p14:tracePt t="98879" x="7727950" y="4191000"/>
          <p14:tracePt t="98896" x="7677150" y="4171950"/>
          <p14:tracePt t="98912" x="7594600" y="4146550"/>
          <p14:tracePt t="98929" x="7524750" y="4133850"/>
          <p14:tracePt t="98946" x="7416800" y="4133850"/>
          <p14:tracePt t="98962" x="7346950" y="4133850"/>
          <p14:tracePt t="98979" x="7251700" y="4133850"/>
          <p14:tracePt t="98996" x="7156450" y="4140200"/>
          <p14:tracePt t="99012" x="7054850" y="4165600"/>
          <p14:tracePt t="99029" x="6940550" y="4197350"/>
          <p14:tracePt t="99047" x="6902450" y="4222750"/>
          <p14:tracePt t="99063" x="6870700" y="4235450"/>
          <p14:tracePt t="99080" x="6851650" y="4260850"/>
          <p14:tracePt t="99096" x="6826250" y="4286250"/>
          <p14:tracePt t="99113" x="6819900" y="4305300"/>
          <p14:tracePt t="99129" x="6819900" y="4330700"/>
          <p14:tracePt t="99147" x="6819900" y="4343400"/>
          <p14:tracePt t="99163" x="6819900" y="4349750"/>
          <p14:tracePt t="99179" x="6819900" y="4368800"/>
          <p14:tracePt t="99196" x="6851650" y="4381500"/>
          <p14:tracePt t="99213" x="6934200" y="4400550"/>
          <p14:tracePt t="99229" x="7143750" y="4438650"/>
          <p14:tracePt t="99247" x="7251700" y="4438650"/>
          <p14:tracePt t="99263" x="7327900" y="4438650"/>
          <p14:tracePt t="99280" x="7391400" y="4432300"/>
          <p14:tracePt t="99296" x="7410450" y="4406900"/>
          <p14:tracePt t="99313" x="7435850" y="4375150"/>
          <p14:tracePt t="99329" x="7442200" y="4318000"/>
          <p14:tracePt t="99347" x="7442200" y="4279900"/>
          <p14:tracePt t="99363" x="7442200" y="4235450"/>
          <p14:tracePt t="99380" x="7423150" y="4165600"/>
          <p14:tracePt t="99397" x="7385050" y="4127500"/>
          <p14:tracePt t="99413" x="7346950" y="4076700"/>
          <p14:tracePt t="99430" x="7283450" y="4051300"/>
          <p14:tracePt t="99447" x="7207250" y="4025900"/>
          <p14:tracePt t="99464" x="7162800" y="4019550"/>
          <p14:tracePt t="99480" x="7118350" y="4013200"/>
          <p14:tracePt t="99496" x="7061200" y="4006850"/>
          <p14:tracePt t="99514" x="7004050" y="3994150"/>
          <p14:tracePt t="99530" x="6972300" y="3994150"/>
          <p14:tracePt t="99547" x="6946900" y="3994150"/>
          <p14:tracePt t="99563" x="6934200" y="3994150"/>
          <p14:tracePt t="99580" x="6921500" y="3987800"/>
          <p14:tracePt t="99886" x="0" y="0"/>
        </p14:tracePtLst>
        <p14:tracePtLst>
          <p14:tracePt t="112158" x="6819900" y="4089400"/>
          <p14:tracePt t="112281" x="6813550" y="4089400"/>
          <p14:tracePt t="112288" x="6800850" y="4089400"/>
          <p14:tracePt t="112302" x="6781800" y="4089400"/>
          <p14:tracePt t="112304" x="6750050" y="4089400"/>
          <p14:tracePt t="112320" x="6705600" y="4089400"/>
          <p14:tracePt t="112336" x="6686550" y="4095750"/>
          <p14:tracePt t="112352" x="6654800" y="4108450"/>
          <p14:tracePt t="112385" x="6629400" y="4121150"/>
          <p14:tracePt t="112392" x="6610350" y="4133850"/>
          <p14:tracePt t="112402" x="6591300" y="4140200"/>
          <p14:tracePt t="112425" x="6572250" y="4159250"/>
          <p14:tracePt t="112440" x="6559550" y="4178300"/>
          <p14:tracePt t="112453" x="6527800" y="4197350"/>
          <p14:tracePt t="112480" x="6515100" y="4203700"/>
          <p14:tracePt t="112488" x="6508750" y="4222750"/>
          <p14:tracePt t="112504" x="6496050" y="4235450"/>
          <p14:tracePt t="112520" x="6470650" y="4279900"/>
          <p14:tracePt t="112536" x="6457950" y="4318000"/>
          <p14:tracePt t="112536" x="6457950" y="4330700"/>
          <p14:tracePt t="112552" x="6451600" y="4349750"/>
          <p14:tracePt t="112576" x="6445250" y="4381500"/>
          <p14:tracePt t="112586" x="6445250" y="4400550"/>
          <p14:tracePt t="112602" x="6445250" y="4419600"/>
          <p14:tracePt t="112619" x="6445250" y="4445000"/>
          <p14:tracePt t="112636" x="6451600" y="4483100"/>
          <p14:tracePt t="112652" x="6464300" y="4533900"/>
          <p14:tracePt t="112669" x="6502400" y="4584700"/>
          <p14:tracePt t="112686" x="6553200" y="4629150"/>
          <p14:tracePt t="112703" x="6597650" y="4667250"/>
          <p14:tracePt t="112719" x="6648450" y="4699000"/>
          <p14:tracePt t="112737" x="6661150" y="4705350"/>
          <p14:tracePt t="112753" x="6692900" y="4705350"/>
          <p14:tracePt t="112769" x="6737350" y="4705350"/>
          <p14:tracePt t="112786" x="6788150" y="4705350"/>
          <p14:tracePt t="112803" x="6851650" y="4699000"/>
          <p14:tracePt t="112820" x="6915150" y="4673600"/>
          <p14:tracePt t="112836" x="7016750" y="4648200"/>
          <p14:tracePt t="112853" x="7061200" y="4616450"/>
          <p14:tracePt t="112869" x="7099300" y="4591050"/>
          <p14:tracePt t="112886" x="7118350" y="4565650"/>
          <p14:tracePt t="112903" x="7124700" y="4546600"/>
          <p14:tracePt t="112920" x="7131050" y="4521200"/>
          <p14:tracePt t="112937" x="7131050" y="4514850"/>
          <p14:tracePt t="112953" x="7131050" y="4495800"/>
          <p14:tracePt t="112993" x="7131050" y="4470400"/>
          <p14:tracePt t="113009" x="7131050" y="4457700"/>
          <p14:tracePt t="113016" x="7118350" y="4445000"/>
          <p14:tracePt t="113024" x="7105650" y="4432300"/>
          <p14:tracePt t="113036" x="7086600" y="4413250"/>
          <p14:tracePt t="113053" x="7061200" y="4387850"/>
          <p14:tracePt t="113070" x="7023100" y="4362450"/>
          <p14:tracePt t="113087" x="6978650" y="4343400"/>
          <p14:tracePt t="113104" x="6940550" y="4330700"/>
          <p14:tracePt t="113120" x="6864350" y="4305300"/>
          <p14:tracePt t="113137" x="6794500" y="4292600"/>
          <p14:tracePt t="113153" x="6711950" y="4267200"/>
          <p14:tracePt t="113170" x="6654800" y="4254500"/>
          <p14:tracePt t="113187" x="6623050" y="4248150"/>
          <p14:tracePt t="113203" x="6604000" y="4241800"/>
          <p14:tracePt t="113220" x="6578600" y="4241800"/>
          <p14:tracePt t="113237" x="6546850" y="4235450"/>
          <p14:tracePt t="113253" x="6515100" y="4235450"/>
          <p14:tracePt t="113270" x="6483350" y="4235450"/>
          <p14:tracePt t="113287" x="6457950" y="4235450"/>
          <p14:tracePt t="113304" x="6438900" y="4235450"/>
          <p14:tracePt t="113320" x="6426200" y="4235450"/>
          <p14:tracePt t="113337" x="6413500" y="4235450"/>
          <p14:tracePt t="113353" x="6400800" y="4235450"/>
          <p14:tracePt t="113370" x="6394450" y="4235450"/>
          <p14:tracePt t="113387" x="6381750" y="4235450"/>
          <p14:tracePt t="113594" x="6375400" y="4235450"/>
          <p14:tracePt t="113616" x="6375400" y="4229100"/>
          <p14:tracePt t="113689" x="6375400" y="4222750"/>
          <p14:tracePt t="113849" x="6381750" y="4216400"/>
          <p14:tracePt t="113864" x="6388100" y="4216400"/>
          <p14:tracePt t="113881" x="6388100" y="4210050"/>
          <p14:tracePt t="113912" x="6394450" y="4203700"/>
          <p14:tracePt t="113936" x="6400800" y="4203700"/>
          <p14:tracePt t="113936" x="0" y="0"/>
        </p14:tracePtLst>
        <p14:tracePtLst>
          <p14:tracePt t="117318" x="6788150" y="5003800"/>
          <p14:tracePt t="117441" x="6781800" y="5003800"/>
          <p14:tracePt t="117448" x="6775450" y="4997450"/>
          <p14:tracePt t="117457" x="6775450" y="4991100"/>
          <p14:tracePt t="117465" x="6769100" y="4978400"/>
          <p14:tracePt t="117481" x="6762750" y="4972050"/>
          <p14:tracePt t="117497" x="6743700" y="4959350"/>
          <p14:tracePt t="117513" x="6718300" y="4940300"/>
          <p14:tracePt t="117527" x="6699250" y="4914900"/>
          <p14:tracePt t="117545" x="6635750" y="4889500"/>
          <p14:tracePt t="117569" x="6597650" y="4870450"/>
          <p14:tracePt t="117577" x="6546850" y="4851400"/>
          <p14:tracePt t="117610" x="6496050" y="4826000"/>
          <p14:tracePt t="117627" x="6451600" y="4800600"/>
          <p14:tracePt t="117633" x="6407150" y="4794250"/>
          <p14:tracePt t="117649" x="6381750" y="4787900"/>
          <p14:tracePt t="117689" x="6375400" y="4787900"/>
          <p14:tracePt t="117705" x="6369050" y="4787900"/>
          <p14:tracePt t="117721" x="6356350" y="4787900"/>
          <p14:tracePt t="117729" x="6350000" y="4800600"/>
          <p14:tracePt t="117745" x="6337300" y="4813300"/>
          <p14:tracePt t="117761" x="6337300" y="4838700"/>
          <p14:tracePt t="117761" x="6337300" y="4864100"/>
          <p14:tracePt t="117778" x="6337300" y="4914900"/>
          <p14:tracePt t="117794" x="6337300" y="4959350"/>
          <p14:tracePt t="117811" x="6350000" y="4984750"/>
          <p14:tracePt t="117827" x="6375400" y="5016500"/>
          <p14:tracePt t="117844" x="6400800" y="5029200"/>
          <p14:tracePt t="117861" x="6438900" y="5048250"/>
          <p14:tracePt t="117879" x="6496050" y="5054600"/>
          <p14:tracePt t="117894" x="6559550" y="5060950"/>
          <p14:tracePt t="117911" x="6635750" y="5067300"/>
          <p14:tracePt t="117928" x="6711950" y="5067300"/>
          <p14:tracePt t="117928" x="6731000" y="5067300"/>
          <p14:tracePt t="117945" x="6756400" y="5067300"/>
          <p14:tracePt t="117961" x="6781800" y="5048250"/>
          <p14:tracePt t="117978" x="6794500" y="5029200"/>
          <p14:tracePt t="117994" x="6800850" y="5003800"/>
          <p14:tracePt t="118011" x="6813550" y="4959350"/>
          <p14:tracePt t="118028" x="6819900" y="4895850"/>
          <p14:tracePt t="118045" x="6826250" y="4826000"/>
          <p14:tracePt t="118061" x="6826250" y="4762500"/>
          <p14:tracePt t="118078" x="6826250" y="4667250"/>
          <p14:tracePt t="118095" x="6826250" y="4610100"/>
          <p14:tracePt t="118112" x="6826250" y="4578350"/>
          <p14:tracePt t="118128" x="6826250" y="4552950"/>
          <p14:tracePt t="118145" x="6819900" y="4546600"/>
          <p14:tracePt t="118161" x="6800850" y="4533900"/>
          <p14:tracePt t="118178" x="6769100" y="4527550"/>
          <p14:tracePt t="118195" x="6737350" y="4521200"/>
          <p14:tracePt t="118212" x="6705600" y="4521200"/>
          <p14:tracePt t="118228" x="6667500" y="4521200"/>
          <p14:tracePt t="118245" x="6635750" y="4521200"/>
          <p14:tracePt t="118262" x="6591300" y="4546600"/>
          <p14:tracePt t="118278" x="6534150" y="4603750"/>
          <p14:tracePt t="118295" x="6496050" y="4667250"/>
          <p14:tracePt t="118312" x="6432550" y="4775200"/>
          <p14:tracePt t="118328" x="6407150" y="4883150"/>
          <p14:tracePt t="118346" x="6388100" y="4946650"/>
          <p14:tracePt t="118362" x="6388100" y="4984750"/>
          <p14:tracePt t="118378" x="6388100" y="5029200"/>
          <p14:tracePt t="118395" x="6388100" y="5048250"/>
          <p14:tracePt t="118412" x="6388100" y="5060950"/>
          <p14:tracePt t="118428" x="6388100" y="5067300"/>
          <p14:tracePt t="118445" x="6407150" y="5073650"/>
          <p14:tracePt t="118462" x="6464300" y="5073650"/>
          <p14:tracePt t="118479" x="6553200" y="5073650"/>
          <p14:tracePt t="118495" x="6642100" y="5073650"/>
          <p14:tracePt t="118512" x="6705600" y="5073650"/>
          <p14:tracePt t="118529" x="6781800" y="5029200"/>
          <p14:tracePt t="118545" x="6813550" y="5003800"/>
          <p14:tracePt t="118562" x="6832600" y="4953000"/>
          <p14:tracePt t="118579" x="6832600" y="4921250"/>
          <p14:tracePt t="118595" x="6832600" y="4895850"/>
          <p14:tracePt t="118613" x="6832600" y="4870450"/>
          <p14:tracePt t="118629" x="6832600" y="4851400"/>
          <p14:tracePt t="118646" x="6832600" y="4826000"/>
          <p14:tracePt t="118662" x="6826250" y="4806950"/>
          <p14:tracePt t="118679" x="6813550" y="4794250"/>
          <p14:tracePt t="118696" x="6775450" y="4775200"/>
          <p14:tracePt t="118712" x="6680200" y="4762500"/>
          <p14:tracePt t="118729" x="6591300" y="4762500"/>
          <p14:tracePt t="118746" x="6534150" y="4762500"/>
          <p14:tracePt t="118762" x="6483350" y="4768850"/>
          <p14:tracePt t="118779" x="6438900" y="4787900"/>
          <p14:tracePt t="118796" x="6413500" y="4819650"/>
          <p14:tracePt t="118813" x="6394450" y="4864100"/>
          <p14:tracePt t="118829" x="6381750" y="4902200"/>
          <p14:tracePt t="118846" x="6369050" y="4933950"/>
          <p14:tracePt t="118863" x="6369050" y="4978400"/>
          <p14:tracePt t="118879" x="6369050" y="5010150"/>
          <p14:tracePt t="118897" x="6369050" y="5035550"/>
          <p14:tracePt t="118897" x="6369050" y="5048250"/>
          <p14:tracePt t="118913" x="6369050" y="5073650"/>
          <p14:tracePt t="118929" x="6394450" y="5092700"/>
          <p14:tracePt t="118946" x="6426200" y="5118100"/>
          <p14:tracePt t="118963" x="6508750" y="5137150"/>
          <p14:tracePt t="118979" x="6597650" y="5149850"/>
          <p14:tracePt t="118996" x="6711950" y="5149850"/>
          <p14:tracePt t="119013" x="6769100" y="5143500"/>
          <p14:tracePt t="119030" x="6807200" y="5118100"/>
          <p14:tracePt t="119046" x="6832600" y="5086350"/>
          <p14:tracePt t="119063" x="6851650" y="5035550"/>
          <p14:tracePt t="119080" x="6870700" y="4984750"/>
          <p14:tracePt t="119096" x="6870700" y="4933950"/>
          <p14:tracePt t="119114" x="6870700" y="4895850"/>
          <p14:tracePt t="119130" x="6877050" y="4876800"/>
          <p14:tracePt t="119146" x="6877050" y="4864100"/>
          <p14:tracePt t="119185" x="6877050" y="4845050"/>
          <p14:tracePt t="119193" x="6877050" y="4838700"/>
          <p14:tracePt t="119201" x="6864350" y="4826000"/>
          <p14:tracePt t="119213" x="6819900" y="4819650"/>
          <p14:tracePt t="119230" x="6743700" y="4806950"/>
          <p14:tracePt t="119247" x="6642100" y="4800600"/>
          <p14:tracePt t="119263" x="6565900" y="4800600"/>
          <p14:tracePt t="119280" x="6502400" y="4800600"/>
          <p14:tracePt t="119297" x="6445250" y="4800600"/>
          <p14:tracePt t="119314" x="6426200" y="4819650"/>
          <p14:tracePt t="119330" x="6413500" y="4857750"/>
          <p14:tracePt t="119347" x="6400800" y="4883150"/>
          <p14:tracePt t="119363" x="6394450" y="4895850"/>
          <p14:tracePt t="119380" x="6394450" y="4902200"/>
          <p14:tracePt t="119397" x="6394450" y="4908550"/>
          <p14:tracePt t="119433" x="6394450" y="4921250"/>
          <p14:tracePt t="119434" x="6394450" y="4933950"/>
          <p14:tracePt t="119447" x="6457950" y="4959350"/>
          <p14:tracePt t="119463" x="6565900" y="4965700"/>
          <p14:tracePt t="119480" x="6743700" y="4972050"/>
          <p14:tracePt t="119497" x="6851650" y="4972050"/>
          <p14:tracePt t="119514" x="6921500" y="4972050"/>
          <p14:tracePt t="119530" x="6978650" y="4972050"/>
          <p14:tracePt t="119547" x="7010400" y="4972050"/>
          <p14:tracePt t="119564" x="7048500" y="4946650"/>
          <p14:tracePt t="119580" x="7073900" y="4933950"/>
          <p14:tracePt t="119597" x="7086600" y="4933950"/>
          <p14:tracePt t="119614" x="7105650" y="4927600"/>
          <p14:tracePt t="119630" x="7131050" y="4921250"/>
          <p14:tracePt t="119647" x="7131050" y="4914900"/>
          <p14:tracePt t="119665" x="7162800" y="4914900"/>
          <p14:tracePt t="119665" x="7169150" y="4914900"/>
          <p14:tracePt t="119681" x="7194550" y="4914900"/>
          <p14:tracePt t="119697" x="7213600" y="4914900"/>
          <p14:tracePt t="119714" x="7232650" y="4914900"/>
          <p14:tracePt t="119731" x="7245350" y="4914900"/>
          <p14:tracePt t="119977" x="7251700" y="4914900"/>
          <p14:tracePt t="121186" x="0" y="0"/>
        </p14:tracePtLst>
        <p14:tracePtLst>
          <p14:tracePt t="129099" x="6254750" y="4406900"/>
          <p14:tracePt t="129115" x="6248400" y="4406900"/>
          <p14:tracePt t="129122" x="6242050" y="4406900"/>
          <p14:tracePt t="129131" x="6235700" y="4406900"/>
          <p14:tracePt t="129157" x="6229350" y="4406900"/>
          <p14:tracePt t="129266" x="6235700" y="4406900"/>
          <p14:tracePt t="129282" x="6261100" y="4406900"/>
          <p14:tracePt t="129290" x="6280150" y="4406900"/>
          <p14:tracePt t="129299" x="6343650" y="4406900"/>
          <p14:tracePt t="129299" x="6369050" y="4406900"/>
          <p14:tracePt t="129315" x="6438900" y="4406900"/>
          <p14:tracePt t="129338" x="6470650" y="4406900"/>
          <p14:tracePt t="129355" x="6508750" y="4406900"/>
          <p14:tracePt t="129374" x="6527800" y="4406900"/>
          <p14:tracePt t="129381" x="6540500" y="4406900"/>
          <p14:tracePt t="129397" x="6553200" y="4406900"/>
          <p14:tracePt t="129466" x="6572250" y="4406900"/>
          <p14:tracePt t="129474" x="6572250" y="4413250"/>
          <p14:tracePt t="129482" x="6584950" y="4413250"/>
          <p14:tracePt t="129497" x="6591300" y="4413250"/>
          <p14:tracePt t="129498" x="6610350" y="4413250"/>
          <p14:tracePt t="129515" x="6623050" y="4413250"/>
          <p14:tracePt t="129531" x="6642100" y="4413250"/>
          <p14:tracePt t="129548" x="6661150" y="4413250"/>
          <p14:tracePt t="129565" x="6667500" y="4413250"/>
          <p14:tracePt t="129730" x="6673850" y="4419600"/>
          <p14:tracePt t="129753" x="6673850" y="4425950"/>
          <p14:tracePt t="129770" x="6673850" y="4432300"/>
          <p14:tracePt t="129791" x="6673850" y="4438650"/>
          <p14:tracePt t="129818" x="6673850" y="4445000"/>
          <p14:tracePt t="129859" x="6673850" y="4451350"/>
          <p14:tracePt t="129874" x="6673850" y="4464050"/>
          <p14:tracePt t="129890" x="6680200" y="4476750"/>
          <p14:tracePt t="129915" x="6680200" y="4483100"/>
          <p14:tracePt t="129930" x="6686550" y="4495800"/>
          <p14:tracePt t="129938" x="6699250" y="4508500"/>
          <p14:tracePt t="129955" x="6699250" y="4514850"/>
          <p14:tracePt t="129965" x="6705600" y="4527550"/>
          <p14:tracePt t="129966" x="6711950" y="4546600"/>
          <p14:tracePt t="129982" x="6711950" y="4572000"/>
          <p14:tracePt t="129999" x="6711950" y="4591050"/>
          <p14:tracePt t="130015" x="6718300" y="4603750"/>
          <p14:tracePt t="130032" x="6718300" y="4610100"/>
          <p14:tracePt t="130155" x="6724650" y="4610100"/>
          <p14:tracePt t="130163" x="6731000" y="4610100"/>
          <p14:tracePt t="130170" x="6737350" y="4610100"/>
          <p14:tracePt t="130178" x="6750050" y="4603750"/>
          <p14:tracePt t="130186" x="6769100" y="4578350"/>
          <p14:tracePt t="130199" x="6769100" y="4552950"/>
          <p14:tracePt t="130215" x="6775450" y="4533900"/>
          <p14:tracePt t="130232" x="6775450" y="4514850"/>
          <p14:tracePt t="130249" x="6775450" y="4489450"/>
          <p14:tracePt t="130266" x="6781800" y="4464050"/>
          <p14:tracePt t="130283" x="6781800" y="4457700"/>
          <p14:tracePt t="130299" x="6781800" y="4445000"/>
          <p14:tracePt t="130370" x="6781800" y="4438650"/>
          <p14:tracePt t="130378" x="6769100" y="4438650"/>
          <p14:tracePt t="130387" x="6756400" y="4438650"/>
          <p14:tracePt t="130399" x="6724650" y="4438650"/>
          <p14:tracePt t="130400" x="6686550" y="4438650"/>
          <p14:tracePt t="130416" x="6642100" y="4470400"/>
          <p14:tracePt t="130433" x="6623050" y="4502150"/>
          <p14:tracePt t="130449" x="6604000" y="4559300"/>
          <p14:tracePt t="130466" x="6604000" y="4603750"/>
          <p14:tracePt t="130483" x="6604000" y="4629150"/>
          <p14:tracePt t="130499" x="6604000" y="4648200"/>
          <p14:tracePt t="130516" x="6629400" y="4667250"/>
          <p14:tracePt t="130532" x="6667500" y="4686300"/>
          <p14:tracePt t="130549" x="6711950" y="4686300"/>
          <p14:tracePt t="130567" x="6769100" y="4686300"/>
          <p14:tracePt t="130583" x="6813550" y="4686300"/>
          <p14:tracePt t="130600" x="6845300" y="4654550"/>
          <p14:tracePt t="130616" x="6864350" y="4641850"/>
          <p14:tracePt t="130633" x="6870700" y="4603750"/>
          <p14:tracePt t="130649" x="6883400" y="4552950"/>
          <p14:tracePt t="130667" x="6883400" y="4527550"/>
          <p14:tracePt t="130683" x="6883400" y="4489450"/>
          <p14:tracePt t="130700" x="6877050" y="4451350"/>
          <p14:tracePt t="130716" x="6851650" y="4413250"/>
          <p14:tracePt t="130733" x="6832600" y="4400550"/>
          <p14:tracePt t="130749" x="6800850" y="4387850"/>
          <p14:tracePt t="130767" x="6781800" y="4381500"/>
          <p14:tracePt t="130783" x="6737350" y="4381500"/>
          <p14:tracePt t="130800" x="6711950" y="4381500"/>
          <p14:tracePt t="130817" x="6699250" y="4387850"/>
          <p14:tracePt t="130833" x="6680200" y="4400550"/>
          <p14:tracePt t="130851" x="6661150" y="4432300"/>
          <p14:tracePt t="130866" x="6661150" y="4451350"/>
          <p14:tracePt t="130884" x="6661150" y="4502150"/>
          <p14:tracePt t="130900" x="6661150" y="4514850"/>
          <p14:tracePt t="130917" x="6661150" y="4533900"/>
          <p14:tracePt t="131195" x="6667500" y="4533900"/>
          <p14:tracePt t="131210" x="6673850" y="4533900"/>
          <p14:tracePt t="131210" x="6692900" y="4533900"/>
          <p14:tracePt t="131219" x="6711950" y="4533900"/>
          <p14:tracePt t="131234" x="6762750" y="4533900"/>
          <p14:tracePt t="131250" x="6858000" y="4533900"/>
          <p14:tracePt t="131268" x="6953250" y="4533900"/>
          <p14:tracePt t="131284" x="7067550" y="4514850"/>
          <p14:tracePt t="131301" x="7169150" y="4489450"/>
          <p14:tracePt t="131317" x="7289800" y="4483100"/>
          <p14:tracePt t="131334" x="7397750" y="4451350"/>
          <p14:tracePt t="131351" x="7531100" y="4425950"/>
          <p14:tracePt t="131368" x="7620000" y="4419600"/>
          <p14:tracePt t="131384" x="7639050" y="4406900"/>
          <p14:tracePt t="131401" x="7645400" y="4406900"/>
          <p14:tracePt t="131451" x="7651750" y="4406900"/>
          <p14:tracePt t="131460" x="7658100" y="4406900"/>
          <p14:tracePt t="131474" x="7664450" y="4406900"/>
          <p14:tracePt t="131482" x="7670800" y="4400550"/>
          <p14:tracePt t="131486" x="7677150" y="4400550"/>
          <p14:tracePt t="131501" x="7683500" y="4400550"/>
          <p14:tracePt t="131518" x="7689850" y="4394200"/>
          <p14:tracePt t="131534" x="7696200" y="4394200"/>
          <p14:tracePt t="131551" x="7715250" y="4394200"/>
          <p14:tracePt t="131567" x="7740650" y="4394200"/>
          <p14:tracePt t="131567" x="7747000" y="4387850"/>
          <p14:tracePt t="131603" x="7753350" y="4387850"/>
          <p14:tracePt t="131666" x="7759700" y="4387850"/>
          <p14:tracePt t="131677" x="7759700" y="4400550"/>
          <p14:tracePt t="131683" x="7727950" y="4470400"/>
          <p14:tracePt t="131693" x="7727950" y="4483100"/>
          <p14:tracePt t="131701" x="7708900" y="4540250"/>
          <p14:tracePt t="131719" x="7696200" y="4572000"/>
          <p14:tracePt t="131735" x="7689850" y="4584700"/>
          <p14:tracePt t="131751" x="7689850" y="4597400"/>
          <p14:tracePt t="131851" x="7689850" y="4603750"/>
          <p14:tracePt t="131874" x="7696200" y="4603750"/>
          <p14:tracePt t="131884" x="7702550" y="4597400"/>
          <p14:tracePt t="131907" x="7708900" y="4591050"/>
          <p14:tracePt t="132042" x="7715250" y="4584700"/>
          <p14:tracePt t="132259" x="7715250" y="4578350"/>
          <p14:tracePt t="132267" x="7715250" y="4572000"/>
          <p14:tracePt t="132275" x="7715250" y="4565650"/>
          <p14:tracePt t="132283" x="7715250" y="4559300"/>
          <p14:tracePt t="132302" x="7715250" y="4552950"/>
          <p14:tracePt t="132303" x="7715250" y="4533900"/>
          <p14:tracePt t="132319" x="7715250" y="4502150"/>
          <p14:tracePt t="132335" x="7708900" y="4470400"/>
          <p14:tracePt t="132353" x="7708900" y="4445000"/>
          <p14:tracePt t="132369" x="7696200" y="4419600"/>
          <p14:tracePt t="132386" x="7696200" y="4394200"/>
          <p14:tracePt t="132402" x="7683500" y="4356100"/>
          <p14:tracePt t="132420" x="7658100" y="4311650"/>
          <p14:tracePt t="132436" x="7645400" y="4279900"/>
          <p14:tracePt t="132453" x="7626350" y="4260850"/>
          <p14:tracePt t="132469" x="7620000" y="4254500"/>
          <p14:tracePt t="132486" x="7607300" y="4241800"/>
          <p14:tracePt t="132502" x="7600950" y="4229100"/>
          <p14:tracePt t="132787" x="7594600" y="4229100"/>
          <p14:tracePt t="132795" x="7588250" y="4222750"/>
          <p14:tracePt t="132819" x="7575550" y="4210050"/>
          <p14:tracePt t="132835" x="7569200" y="4197350"/>
          <p14:tracePt t="132846" x="7562850" y="4191000"/>
          <p14:tracePt t="132853" x="7562850" y="4184650"/>
          <p14:tracePt t="132854" x="7556500" y="4178300"/>
          <p14:tracePt t="132870" x="7543800" y="4171950"/>
          <p14:tracePt t="132887" x="7531100" y="4165600"/>
          <p14:tracePt t="132903" x="7505700" y="4152900"/>
          <p14:tracePt t="132920" x="7486650" y="4146550"/>
          <p14:tracePt t="132937" x="7473950" y="4133850"/>
          <p14:tracePt t="132954" x="7454900" y="4133850"/>
          <p14:tracePt t="132970" x="7423150" y="4108450"/>
          <p14:tracePt t="132988" x="7404100" y="4095750"/>
          <p14:tracePt t="133003" x="7372350" y="4076700"/>
          <p14:tracePt t="133020" x="7353300" y="4057650"/>
          <p14:tracePt t="133037" x="7315200" y="4025900"/>
          <p14:tracePt t="133054" x="7289800" y="3987800"/>
          <p14:tracePt t="133070" x="7270750" y="3956050"/>
          <p14:tracePt t="133087" x="7251700" y="3924300"/>
          <p14:tracePt t="133104" x="7239000" y="3892550"/>
          <p14:tracePt t="133120" x="7226300" y="3860800"/>
          <p14:tracePt t="133137" x="7213600" y="3835400"/>
          <p14:tracePt t="133155" x="7213600" y="3829050"/>
          <p14:tracePt t="133170" x="7200900" y="3797300"/>
          <p14:tracePt t="133188" x="7200900" y="3784600"/>
          <p14:tracePt t="133204" x="7200900" y="3759200"/>
          <p14:tracePt t="133220" x="7200900" y="3746500"/>
          <p14:tracePt t="133237" x="7200900" y="3721100"/>
          <p14:tracePt t="133254" x="7200900" y="3689350"/>
          <p14:tracePt t="133270" x="7200900" y="3670300"/>
          <p14:tracePt t="133287" x="7200900" y="3644900"/>
          <p14:tracePt t="133304" x="7200900" y="3613150"/>
          <p14:tracePt t="133321" x="7200900" y="3600450"/>
          <p14:tracePt t="133337" x="7207250" y="3581400"/>
          <p14:tracePt t="133354" x="7213600" y="3568700"/>
          <p14:tracePt t="133371" x="7213600" y="3556000"/>
          <p14:tracePt t="133387" x="7219950" y="3556000"/>
          <p14:tracePt t="133659" x="7213600" y="3568700"/>
          <p14:tracePt t="133673" x="7200900" y="3587750"/>
          <p14:tracePt t="133688" x="7194550" y="3600450"/>
          <p14:tracePt t="133688" x="7181850" y="3619500"/>
          <p14:tracePt t="133705" x="7169150" y="3651250"/>
          <p14:tracePt t="133722" x="7169150" y="3657600"/>
          <p14:tracePt t="133738" x="7156450" y="3683000"/>
          <p14:tracePt t="133755" x="7143750" y="3695700"/>
          <p14:tracePt t="133771" x="7143750" y="3708400"/>
          <p14:tracePt t="133788" x="7143750" y="3714750"/>
          <p14:tracePt t="133805" x="7137400" y="3727450"/>
          <p14:tracePt t="133821" x="7131050" y="3733800"/>
          <p14:tracePt t="133838" x="7131050" y="3740150"/>
          <p14:tracePt t="133855" x="7124700" y="3778250"/>
          <p14:tracePt t="133872" x="7112000" y="3822700"/>
          <p14:tracePt t="133888" x="7099300" y="3873500"/>
          <p14:tracePt t="133905" x="7086600" y="3911600"/>
          <p14:tracePt t="133922" x="7080250" y="3956050"/>
          <p14:tracePt t="133938" x="7080250" y="3981450"/>
          <p14:tracePt t="133956" x="7080250" y="3987800"/>
          <p14:tracePt t="134648" x="0" y="0"/>
        </p14:tracePtLst>
        <p14:tracePtLst>
          <p14:tracePt t="139921" x="4419600" y="5314950"/>
          <p14:tracePt t="140108" x="4400550" y="5314950"/>
          <p14:tracePt t="140115" x="4311650" y="5327650"/>
          <p14:tracePt t="140130" x="4210050" y="5340350"/>
          <p14:tracePt t="140147" x="4121150" y="5353050"/>
          <p14:tracePt t="140164" x="4070350" y="5359400"/>
          <p14:tracePt t="140180" x="4038600" y="5372100"/>
          <p14:tracePt t="140187" x="4000500" y="5378450"/>
          <p14:tracePt t="140199" x="3981450" y="5384800"/>
          <p14:tracePt t="140216" x="3956050" y="5391150"/>
          <p14:tracePt t="140232" x="3943350" y="5391150"/>
          <p14:tracePt t="140250" x="3924300" y="5403850"/>
          <p14:tracePt t="140266" x="3886200" y="5422900"/>
          <p14:tracePt t="140282" x="3879850" y="5429250"/>
          <p14:tracePt t="140298" x="3835400" y="5461000"/>
          <p14:tracePt t="140315" x="3816350" y="5480050"/>
          <p14:tracePt t="140332" x="3778250" y="5518150"/>
          <p14:tracePt t="140349" x="3740150" y="5549900"/>
          <p14:tracePt t="140365" x="3708400" y="5600700"/>
          <p14:tracePt t="140382" x="3676650" y="5645150"/>
          <p14:tracePt t="140399" x="3651250" y="5676900"/>
          <p14:tracePt t="140415" x="3625850" y="5708650"/>
          <p14:tracePt t="140432" x="3600450" y="5740400"/>
          <p14:tracePt t="140449" x="3568700" y="5784850"/>
          <p14:tracePt t="140466" x="3536950" y="5810250"/>
          <p14:tracePt t="140482" x="3492500" y="5848350"/>
          <p14:tracePt t="140499" x="3467100" y="5899150"/>
          <p14:tracePt t="140516" x="3435350" y="5949950"/>
          <p14:tracePt t="140532" x="3416300" y="5975350"/>
          <p14:tracePt t="140550" x="3397250" y="5994400"/>
          <p14:tracePt t="140566" x="3390900" y="6013450"/>
          <p14:tracePt t="140583" x="3384550" y="6026150"/>
          <p14:tracePt t="140599" x="3384550" y="6038850"/>
          <p14:tracePt t="140616" x="3384550" y="6057900"/>
          <p14:tracePt t="140633" x="3384550" y="6064250"/>
          <p14:tracePt t="140650" x="3384550" y="6083300"/>
          <p14:tracePt t="140684" x="3397250" y="6089650"/>
          <p14:tracePt t="140684" x="3454400" y="6102350"/>
          <p14:tracePt t="140700" x="3492500" y="6108700"/>
          <p14:tracePt t="140716" x="3536950" y="6115050"/>
          <p14:tracePt t="140733" x="3632200" y="6134100"/>
          <p14:tracePt t="140749" x="3733800" y="6140450"/>
          <p14:tracePt t="140766" x="3848100" y="6146800"/>
          <p14:tracePt t="140783" x="3943350" y="6153150"/>
          <p14:tracePt t="140799" x="4025900" y="6153150"/>
          <p14:tracePt t="140816" x="4076700" y="6153150"/>
          <p14:tracePt t="140833" x="4140200" y="6172200"/>
          <p14:tracePt t="140850" x="4216400" y="6178550"/>
          <p14:tracePt t="140866" x="4343400" y="6203950"/>
          <p14:tracePt t="140883" x="4514850" y="6210300"/>
          <p14:tracePt t="140900" x="4629150" y="6216650"/>
          <p14:tracePt t="140916" x="4768850" y="6223000"/>
          <p14:tracePt t="140933" x="4883150" y="6235700"/>
          <p14:tracePt t="140950" x="4991100" y="6235700"/>
          <p14:tracePt t="140967" x="5080000" y="6235700"/>
          <p14:tracePt t="140983" x="5156200" y="6235700"/>
          <p14:tracePt t="141000" x="5264150" y="6235700"/>
          <p14:tracePt t="141016" x="5346700" y="6235700"/>
          <p14:tracePt t="141033" x="5435600" y="6235700"/>
          <p14:tracePt t="141050" x="5524500" y="6235700"/>
          <p14:tracePt t="141066" x="5657850" y="6235700"/>
          <p14:tracePt t="141085" x="5721350" y="6235700"/>
          <p14:tracePt t="141100" x="5791200" y="6235700"/>
          <p14:tracePt t="141117" x="5854700" y="6223000"/>
          <p14:tracePt t="141133" x="5943600" y="6216650"/>
          <p14:tracePt t="141150" x="6007100" y="6203950"/>
          <p14:tracePt t="141167" x="6070600" y="6197600"/>
          <p14:tracePt t="141184" x="6165850" y="6184900"/>
          <p14:tracePt t="141200" x="6235700" y="6165850"/>
          <p14:tracePt t="141217" x="6343650" y="6153150"/>
          <p14:tracePt t="141234" x="6426200" y="6140450"/>
          <p14:tracePt t="141250" x="6540500" y="6127750"/>
          <p14:tracePt t="141267" x="6686550" y="6108700"/>
          <p14:tracePt t="141284" x="6788150" y="6076950"/>
          <p14:tracePt t="141300" x="6902450" y="6038850"/>
          <p14:tracePt t="141317" x="6997700" y="6000750"/>
          <p14:tracePt t="141334" x="7099300" y="5975350"/>
          <p14:tracePt t="141351" x="7213600" y="5956300"/>
          <p14:tracePt t="141367" x="7308850" y="5924550"/>
          <p14:tracePt t="141384" x="7397750" y="5899150"/>
          <p14:tracePt t="141400" x="7442200" y="5880100"/>
          <p14:tracePt t="141418" x="7467600" y="5861050"/>
          <p14:tracePt t="141434" x="7473950" y="5854700"/>
          <p14:tracePt t="141451" x="7480300" y="5848350"/>
          <p14:tracePt t="141468" x="7480300" y="5835650"/>
          <p14:tracePt t="141484" x="7480300" y="5829300"/>
          <p14:tracePt t="141572" x="7473950" y="5822950"/>
          <p14:tracePt t="141580" x="7454900" y="5803900"/>
          <p14:tracePt t="141587" x="7435850" y="5797550"/>
          <p14:tracePt t="141596" x="7385050" y="5791200"/>
          <p14:tracePt t="141604" x="7296150" y="5753100"/>
          <p14:tracePt t="141618" x="7150100" y="5708650"/>
          <p14:tracePt t="141634" x="6940550" y="5664200"/>
          <p14:tracePt t="141651" x="6597650" y="5575300"/>
          <p14:tracePt t="141668" x="6419850" y="5543550"/>
          <p14:tracePt t="141684" x="6324600" y="5524500"/>
          <p14:tracePt t="141701" x="6267450" y="5518150"/>
          <p14:tracePt t="141718" x="6203950" y="5518150"/>
          <p14:tracePt t="141734" x="6108700" y="5518150"/>
          <p14:tracePt t="141751" x="5924550" y="5518150"/>
          <p14:tracePt t="141767" x="5753100" y="5530850"/>
          <p14:tracePt t="141785" x="5486400" y="5562600"/>
          <p14:tracePt t="141801" x="5207000" y="5575300"/>
          <p14:tracePt t="141818" x="4889500" y="5575300"/>
          <p14:tracePt t="141834" x="4533900" y="5594350"/>
          <p14:tracePt t="141852" x="4381500" y="5600700"/>
          <p14:tracePt t="141868" x="4286250" y="5607050"/>
          <p14:tracePt t="141884" x="4203700" y="5613400"/>
          <p14:tracePt t="141901" x="4057650" y="5638800"/>
          <p14:tracePt t="141918" x="3924300" y="5676900"/>
          <p14:tracePt t="141935" x="3790950" y="5721350"/>
          <p14:tracePt t="141952" x="3676650" y="5753100"/>
          <p14:tracePt t="141968" x="3543300" y="5765800"/>
          <p14:tracePt t="141985" x="3409950" y="5784850"/>
          <p14:tracePt t="142001" x="3251200" y="5784850"/>
          <p14:tracePt t="142018" x="3149600" y="5791200"/>
          <p14:tracePt t="142035" x="3016250" y="5829300"/>
          <p14:tracePt t="142052" x="2971800" y="5854700"/>
          <p14:tracePt t="142068" x="2933700" y="5873750"/>
          <p14:tracePt t="142085" x="2889250" y="5905500"/>
          <p14:tracePt t="142102" x="2851150" y="5937250"/>
          <p14:tracePt t="142118" x="2832100" y="5969000"/>
          <p14:tracePt t="142135" x="2832100" y="5994400"/>
          <p14:tracePt t="142152" x="2832100" y="6019800"/>
          <p14:tracePt t="142168" x="2844800" y="6045200"/>
          <p14:tracePt t="142186" x="2908300" y="6076950"/>
          <p14:tracePt t="142202" x="2971800" y="6108700"/>
          <p14:tracePt t="142219" x="3067050" y="6153150"/>
          <p14:tracePt t="142235" x="3251200" y="6197600"/>
          <p14:tracePt t="142252" x="3416300" y="6216650"/>
          <p14:tracePt t="142268" x="3600450" y="6242050"/>
          <p14:tracePt t="142285" x="3841750" y="6261100"/>
          <p14:tracePt t="142302" x="4057650" y="6280150"/>
          <p14:tracePt t="142319" x="4241800" y="6299200"/>
          <p14:tracePt t="142335" x="4413250" y="6299200"/>
          <p14:tracePt t="142352" x="4597400" y="6299200"/>
          <p14:tracePt t="142369" x="4762500" y="6299200"/>
          <p14:tracePt t="142386" x="4965700" y="6299200"/>
          <p14:tracePt t="142402" x="5168900" y="6299200"/>
          <p14:tracePt t="142419" x="5448300" y="6292850"/>
          <p14:tracePt t="142436" x="5626100" y="6280150"/>
          <p14:tracePt t="142452" x="5746750" y="6261100"/>
          <p14:tracePt t="142469" x="5892800" y="6235700"/>
          <p14:tracePt t="142485" x="6045200" y="6235700"/>
          <p14:tracePt t="142502" x="6184900" y="6216650"/>
          <p14:tracePt t="142519" x="6318250" y="6216650"/>
          <p14:tracePt t="142536" x="6457950" y="6210300"/>
          <p14:tracePt t="142552" x="6591300" y="6210300"/>
          <p14:tracePt t="142569" x="6756400" y="6172200"/>
          <p14:tracePt t="142586" x="6908800" y="6146800"/>
          <p14:tracePt t="142602" x="7162800" y="6121400"/>
          <p14:tracePt t="142620" x="7315200" y="6102350"/>
          <p14:tracePt t="142636" x="7480300" y="6096000"/>
          <p14:tracePt t="142652" x="7600950" y="6076950"/>
          <p14:tracePt t="142669" x="7753350" y="6051550"/>
          <p14:tracePt t="142686" x="7880350" y="6019800"/>
          <p14:tracePt t="142702" x="7988300" y="6013450"/>
          <p14:tracePt t="142719" x="8070850" y="5975350"/>
          <p14:tracePt t="142737" x="8121650" y="5949950"/>
          <p14:tracePt t="142753" x="8166100" y="5905500"/>
          <p14:tracePt t="142769" x="8204200" y="5873750"/>
          <p14:tracePt t="142786" x="8204200" y="5861050"/>
          <p14:tracePt t="142803" x="8204200" y="5854700"/>
          <p14:tracePt t="142819" x="8204200" y="5842000"/>
          <p14:tracePt t="142836" x="8204200" y="5829300"/>
          <p14:tracePt t="142853" x="8204200" y="5791200"/>
          <p14:tracePt t="142869" x="8147050" y="5759450"/>
          <p14:tracePt t="142886" x="8102600" y="5727700"/>
          <p14:tracePt t="142903" x="8039100" y="5708650"/>
          <p14:tracePt t="142920" x="7950200" y="5689600"/>
          <p14:tracePt t="142936" x="7810500" y="5683250"/>
          <p14:tracePt t="142953" x="7645400" y="5676900"/>
          <p14:tracePt t="142970" x="7493000" y="5664200"/>
          <p14:tracePt t="142986" x="7200900" y="5664200"/>
          <p14:tracePt t="143004" x="7048500" y="5657850"/>
          <p14:tracePt t="143020" x="6927850" y="5638800"/>
          <p14:tracePt t="143036" x="6756400" y="5638800"/>
          <p14:tracePt t="143053" x="6578600" y="5632450"/>
          <p14:tracePt t="143070" x="6375400" y="5626100"/>
          <p14:tracePt t="143086" x="6178550" y="5607050"/>
          <p14:tracePt t="143103" x="5981700" y="5581650"/>
          <p14:tracePt t="143120" x="5759450" y="5562600"/>
          <p14:tracePt t="143137" x="5518150" y="5549900"/>
          <p14:tracePt t="143154" x="5302250" y="5549900"/>
          <p14:tracePt t="143170" x="5067300" y="5543550"/>
          <p14:tracePt t="143187" x="4686300" y="5530850"/>
          <p14:tracePt t="143204" x="4451350" y="5530850"/>
          <p14:tracePt t="143220" x="4241800" y="5530850"/>
          <p14:tracePt t="143237" x="4032250" y="5530850"/>
          <p14:tracePt t="143254" x="3886200" y="5530850"/>
          <p14:tracePt t="143270" x="3733800" y="5530850"/>
          <p14:tracePt t="143287" x="3606800" y="5530850"/>
          <p14:tracePt t="143303" x="3486150" y="5530850"/>
          <p14:tracePt t="143320" x="3397250" y="5530850"/>
          <p14:tracePt t="143337" x="3308350" y="5530850"/>
          <p14:tracePt t="143354" x="3213100" y="5530850"/>
          <p14:tracePt t="143354" x="3168650" y="5530850"/>
          <p14:tracePt t="143372" x="3111500" y="5549900"/>
          <p14:tracePt t="143387" x="2990850" y="5594350"/>
          <p14:tracePt t="143404" x="2952750" y="5626100"/>
          <p14:tracePt t="143420" x="2933700" y="5664200"/>
          <p14:tracePt t="143437" x="2927350" y="5695950"/>
          <p14:tracePt t="143454" x="2927350" y="5721350"/>
          <p14:tracePt t="143471" x="2927350" y="5740400"/>
          <p14:tracePt t="143487" x="2940050" y="5765800"/>
          <p14:tracePt t="143504" x="2984500" y="5816600"/>
          <p14:tracePt t="143521" x="3028950" y="5861050"/>
          <p14:tracePt t="143537" x="3111500" y="5918200"/>
          <p14:tracePt t="143554" x="3206750" y="5969000"/>
          <p14:tracePt t="143571" x="3454400" y="6096000"/>
          <p14:tracePt t="143588" x="3663950" y="6165850"/>
          <p14:tracePt t="143604" x="3816350" y="6210300"/>
          <p14:tracePt t="143621" x="3975100" y="6235700"/>
          <p14:tracePt t="143637" x="4127500" y="6261100"/>
          <p14:tracePt t="143654" x="4343400" y="6286500"/>
          <p14:tracePt t="143671" x="4546600" y="6286500"/>
          <p14:tracePt t="143687" x="4679950" y="6286500"/>
          <p14:tracePt t="143704" x="5270500" y="6286500"/>
          <p14:tracePt t="143721" x="5518150" y="6286500"/>
          <p14:tracePt t="143739" x="5702300" y="6286500"/>
          <p14:tracePt t="143754" x="5867400" y="6261100"/>
          <p14:tracePt t="143772" x="6032500" y="6235700"/>
          <p14:tracePt t="143788" x="6165850" y="6203950"/>
          <p14:tracePt t="143804" x="6280150" y="6165850"/>
          <p14:tracePt t="143822" x="6426200" y="6146800"/>
          <p14:tracePt t="143838" x="6527800" y="6127750"/>
          <p14:tracePt t="143854" x="6642100" y="6115050"/>
          <p14:tracePt t="143871" x="6769100" y="6089650"/>
          <p14:tracePt t="143888" x="6838950" y="6064250"/>
          <p14:tracePt t="143904" x="6877050" y="6045200"/>
          <p14:tracePt t="143921" x="6915150" y="6032500"/>
          <p14:tracePt t="143938" x="6953250" y="6026150"/>
          <p14:tracePt t="143955" x="6991350" y="6026150"/>
          <p14:tracePt t="143971" x="7010400" y="6019800"/>
          <p14:tracePt t="143988" x="7042150" y="6007100"/>
          <p14:tracePt t="144005" x="7048500" y="6007100"/>
          <p14:tracePt t="144213" x="7029450" y="6007100"/>
          <p14:tracePt t="144229" x="7016750" y="6007100"/>
          <p14:tracePt t="144246" x="7004050" y="6007100"/>
          <p14:tracePt t="144255" x="6997700" y="6007100"/>
          <p14:tracePt t="144256" x="6978650" y="6007100"/>
          <p14:tracePt t="144272" x="6953250" y="6007100"/>
          <p14:tracePt t="144288" x="6908800" y="6007100"/>
          <p14:tracePt t="144305" x="6826250" y="6007100"/>
          <p14:tracePt t="144322" x="6724650" y="6007100"/>
          <p14:tracePt t="144339" x="6629400" y="6007100"/>
          <p14:tracePt t="144355" x="6496050" y="6007100"/>
          <p14:tracePt t="144372" x="6343650" y="6007100"/>
          <p14:tracePt t="144389" x="6096000" y="6007100"/>
          <p14:tracePt t="144407" x="5930900" y="6000750"/>
          <p14:tracePt t="144422" x="5803900" y="5981700"/>
          <p14:tracePt t="144439" x="5721350" y="5981700"/>
          <p14:tracePt t="144455" x="5702300" y="5981700"/>
          <p14:tracePt t="144472" x="5695950" y="5981700"/>
          <p14:tracePt t="144821" x="5676900" y="5975350"/>
          <p14:tracePt t="144829" x="5670550" y="5969000"/>
          <p14:tracePt t="144834" x="5670550" y="5962650"/>
          <p14:tracePt t="144839" x="5638800" y="5937250"/>
          <p14:tracePt t="144856" x="5594350" y="5911850"/>
          <p14:tracePt t="144873" x="5530850" y="5892800"/>
          <p14:tracePt t="144889" x="5461000" y="5867400"/>
          <p14:tracePt t="144906" x="5403850" y="5848350"/>
          <p14:tracePt t="144923" x="5327650" y="5829300"/>
          <p14:tracePt t="144940" x="5194300" y="5791200"/>
          <p14:tracePt t="144956" x="4997450" y="5759450"/>
          <p14:tracePt t="144973" x="4781550" y="5702300"/>
          <p14:tracePt t="144990" x="4489450" y="5619750"/>
          <p14:tracePt t="145007" x="4362450" y="5581650"/>
          <p14:tracePt t="145023" x="4311650" y="5562600"/>
          <p14:tracePt t="145040" x="4279900" y="5556250"/>
          <p14:tracePt t="145056" x="4267200" y="5543550"/>
          <p14:tracePt t="145073" x="4260850" y="5530850"/>
          <p14:tracePt t="145157" x="4254500" y="5524500"/>
          <p14:tracePt t="145173" x="4254500" y="5518150"/>
          <p14:tracePt t="145183" x="4254500" y="5511800"/>
          <p14:tracePt t="145189" x="4254500" y="5505450"/>
          <p14:tracePt t="145221" x="4254500" y="5499100"/>
          <p14:tracePt t="145238" x="4254500" y="5492750"/>
          <p14:tracePt t="145249" x="4254500" y="5486400"/>
          <p14:tracePt t="145250" x="4254500" y="5480050"/>
          <p14:tracePt t="145257" x="4254500" y="5467350"/>
          <p14:tracePt t="145274" x="4254500" y="5461000"/>
          <p14:tracePt t="145341" x="4248150" y="5454650"/>
          <p14:tracePt t="145382" x="4241800" y="5435600"/>
          <p14:tracePt t="145390" x="4235450" y="5416550"/>
          <p14:tracePt t="145407" x="4235450" y="5410200"/>
          <p14:tracePt t="145408" x="4235450" y="5391150"/>
          <p14:tracePt t="145445" x="4235450" y="5384800"/>
          <p14:tracePt t="145461" x="4235450" y="5359400"/>
          <p14:tracePt t="145474" x="4235450" y="5353050"/>
          <p14:tracePt t="145474" x="4235450" y="5334000"/>
          <p14:tracePt t="145510" x="4235450" y="5321300"/>
          <p14:tracePt t="145535" x="4235450" y="5314950"/>
          <p14:tracePt t="145550" x="4235450" y="5308600"/>
          <p14:tracePt t="145558" x="4235450" y="5276850"/>
          <p14:tracePt t="145575" x="4235450" y="5264150"/>
          <p14:tracePt t="145576" x="4235450" y="5232400"/>
          <p14:tracePt t="145592" x="4235450" y="5219700"/>
          <p14:tracePt t="145608" x="4235450" y="5194300"/>
          <p14:tracePt t="145625" x="4235450" y="5181600"/>
          <p14:tracePt t="145641" x="4241800" y="5168900"/>
          <p14:tracePt t="145658" x="4248150" y="5162550"/>
          <p14:tracePt t="145675" x="4254500" y="5143500"/>
          <p14:tracePt t="145792" x="4254500" y="5137150"/>
          <p14:tracePt t="145799" x="4260850" y="5130800"/>
          <p14:tracePt t="145863" x="4267200" y="5124450"/>
          <p14:tracePt t="145903" x="4273550" y="5111750"/>
          <p14:tracePt t="145918" x="4273550" y="5099050"/>
          <p14:tracePt t="145935" x="4273550" y="5086350"/>
          <p14:tracePt t="145950" x="4273550" y="5080000"/>
          <p14:tracePt t="145959" x="4273550" y="5073650"/>
          <p14:tracePt t="145968" x="4273550" y="5067300"/>
          <p14:tracePt t="146023" x="4273550" y="5054600"/>
          <p14:tracePt t="146035" x="4279900" y="5048250"/>
          <p14:tracePt t="146071" x="4279900" y="5041900"/>
          <p14:tracePt t="146079" x="4286250" y="5035550"/>
          <p14:tracePt t="146103" x="4286250" y="5029200"/>
          <p14:tracePt t="146110" x="4292600" y="5022850"/>
          <p14:tracePt t="146326" x="4292600" y="5016500"/>
          <p14:tracePt t="146342" x="4318000" y="5016500"/>
          <p14:tracePt t="146352" x="4330700" y="5016500"/>
          <p14:tracePt t="146359" x="4375150" y="5016500"/>
          <p14:tracePt t="146376" x="4400550" y="5016500"/>
          <p14:tracePt t="146377" x="4438650" y="5016500"/>
          <p14:tracePt t="146393" x="4508500" y="4997450"/>
          <p14:tracePt t="146410" x="4572000" y="4991100"/>
          <p14:tracePt t="146426" x="4610100" y="4978400"/>
          <p14:tracePt t="146443" x="4641850" y="4978400"/>
          <p14:tracePt t="146461" x="4660900" y="4972050"/>
          <p14:tracePt t="146476" x="4679950" y="4965700"/>
          <p14:tracePt t="146493" x="4692650" y="4959350"/>
          <p14:tracePt t="146679" x="4699000" y="4959350"/>
          <p14:tracePt t="146687" x="4699000" y="4978400"/>
          <p14:tracePt t="146694" x="4699000" y="5016500"/>
          <p14:tracePt t="146710" x="4699000" y="5035550"/>
          <p14:tracePt t="146711" x="4699000" y="5054600"/>
          <p14:tracePt t="146727" x="4692650" y="5105400"/>
          <p14:tracePt t="146744" x="4686300" y="5143500"/>
          <p14:tracePt t="146760" x="4686300" y="5181600"/>
          <p14:tracePt t="146777" x="4673600" y="5232400"/>
          <p14:tracePt t="146794" x="4660900" y="5314950"/>
          <p14:tracePt t="146811" x="4641850" y="5397500"/>
          <p14:tracePt t="146828" x="4629150" y="5467350"/>
          <p14:tracePt t="146844" x="4616450" y="5511800"/>
          <p14:tracePt t="146860" x="4603750" y="5543550"/>
          <p14:tracePt t="146877" x="4597400" y="5575300"/>
          <p14:tracePt t="146894" x="4591050" y="5588000"/>
          <p14:tracePt t="146910" x="4578350" y="5619750"/>
          <p14:tracePt t="146928" x="4565650" y="5664200"/>
          <p14:tracePt t="146944" x="4559300" y="5689600"/>
          <p14:tracePt t="146961" x="4552950" y="5702300"/>
          <p14:tracePt t="146977" x="4552950" y="5715000"/>
          <p14:tracePt t="146994" x="4540250" y="5734050"/>
          <p14:tracePt t="147011" x="4527550" y="5759450"/>
          <p14:tracePt t="147027" x="4502150" y="5797550"/>
          <p14:tracePt t="147044" x="4489450" y="5829300"/>
          <p14:tracePt t="147182" x="4483100" y="5842000"/>
          <p14:tracePt t="147191" x="4483100" y="5848350"/>
          <p14:tracePt t="147191" x="4464050" y="5861050"/>
          <p14:tracePt t="147199" x="4445000" y="5867400"/>
          <p14:tracePt t="147211" x="4387850" y="5880100"/>
          <p14:tracePt t="147228" x="4292600" y="5905500"/>
          <p14:tracePt t="147244" x="4203700" y="5930900"/>
          <p14:tracePt t="147261" x="4127500" y="5949950"/>
          <p14:tracePt t="147278" x="4076700" y="5956300"/>
          <p14:tracePt t="147295" x="4051300" y="5956300"/>
          <p14:tracePt t="147311" x="4019550" y="5956300"/>
          <p14:tracePt t="147328" x="3987800" y="5956300"/>
          <p14:tracePt t="147345" x="3949700" y="5956300"/>
          <p14:tracePt t="147361" x="3917950" y="5962650"/>
          <p14:tracePt t="147378" x="3873500" y="5962650"/>
          <p14:tracePt t="147395" x="3841750" y="5962650"/>
          <p14:tracePt t="147411" x="3803650" y="5962650"/>
          <p14:tracePt t="147428" x="3771900" y="5962650"/>
          <p14:tracePt t="147445" x="3714750" y="5962650"/>
          <p14:tracePt t="147461" x="3651250" y="5949950"/>
          <p14:tracePt t="147478" x="3625850" y="5949950"/>
          <p14:tracePt t="147496" x="3619500" y="5943600"/>
          <p14:tracePt t="147511" x="3606800" y="5937250"/>
          <p14:tracePt t="147528" x="3600450" y="5937250"/>
          <p14:tracePt t="147545" x="3594100" y="5937250"/>
          <p14:tracePt t="147562" x="3575050" y="5937250"/>
          <p14:tracePt t="147578" x="3562350" y="5937250"/>
          <p14:tracePt t="147595" x="3556000" y="5937250"/>
          <p14:tracePt t="147611" x="3549650" y="5937250"/>
          <p14:tracePt t="147791" x="3568700" y="5937250"/>
          <p14:tracePt t="147794" x="3594100" y="5937250"/>
          <p14:tracePt t="147812" x="3613150" y="5937250"/>
          <p14:tracePt t="147812" x="3689350" y="5937250"/>
          <p14:tracePt t="147829" x="3790950" y="5943600"/>
          <p14:tracePt t="147845" x="3898900" y="5943600"/>
          <p14:tracePt t="147863" x="3956050" y="5943600"/>
          <p14:tracePt t="147879" x="4057650" y="5943600"/>
          <p14:tracePt t="147896" x="4127500" y="5956300"/>
          <p14:tracePt t="147912" x="4229100" y="5962650"/>
          <p14:tracePt t="147929" x="4324350" y="5975350"/>
          <p14:tracePt t="147945" x="4451350" y="5988050"/>
          <p14:tracePt t="147962" x="4540250" y="5994400"/>
          <p14:tracePt t="147979" x="4603750" y="5994400"/>
          <p14:tracePt t="147996" x="4673600" y="5994400"/>
          <p14:tracePt t="148012" x="4718050" y="5994400"/>
          <p14:tracePt t="148029" x="4781550" y="6007100"/>
          <p14:tracePt t="148045" x="4845050" y="6007100"/>
          <p14:tracePt t="148062" x="4953000" y="6013450"/>
          <p14:tracePt t="148079" x="4997450" y="6013450"/>
          <p14:tracePt t="148096" x="5054600" y="6013450"/>
          <p14:tracePt t="148112" x="5111750" y="6013450"/>
          <p14:tracePt t="148129" x="5181600" y="6013450"/>
          <p14:tracePt t="148146" x="5257800" y="6013450"/>
          <p14:tracePt t="148163" x="5321300" y="6013450"/>
          <p14:tracePt t="148179" x="5378450" y="6013450"/>
          <p14:tracePt t="148196" x="5422900" y="6013450"/>
          <p14:tracePt t="148212" x="5480050" y="6013450"/>
          <p14:tracePt t="148229" x="5511800" y="6013450"/>
          <p14:tracePt t="148246" x="5575300" y="6013450"/>
          <p14:tracePt t="148263" x="5594350" y="6013450"/>
          <p14:tracePt t="148280" x="5626100" y="6019800"/>
          <p14:tracePt t="148296" x="5638800" y="6026150"/>
          <p14:tracePt t="148313" x="5676900" y="6032500"/>
          <p14:tracePt t="148330" x="5715000" y="6032500"/>
          <p14:tracePt t="148346" x="5746750" y="6032500"/>
          <p14:tracePt t="148363" x="5778500" y="6032500"/>
          <p14:tracePt t="148380" x="5797550" y="6032500"/>
          <p14:tracePt t="148396" x="5822950" y="6032500"/>
          <p14:tracePt t="148413" x="5848350" y="6032500"/>
          <p14:tracePt t="148430" x="5905500" y="6032500"/>
          <p14:tracePt t="148447" x="5943600" y="6032500"/>
          <p14:tracePt t="148463" x="5994400" y="6032500"/>
          <p14:tracePt t="148480" x="6019800" y="6032500"/>
          <p14:tracePt t="148496" x="6045200" y="6032500"/>
          <p14:tracePt t="148513" x="6064250" y="6032500"/>
          <p14:tracePt t="148530" x="6102350" y="6032500"/>
          <p14:tracePt t="148546" x="6134100" y="6032500"/>
          <p14:tracePt t="148563" x="6184900" y="6032500"/>
          <p14:tracePt t="148580" x="6235700" y="6026150"/>
          <p14:tracePt t="148597" x="6273800" y="6019800"/>
          <p14:tracePt t="148613" x="6299200" y="6013450"/>
          <p14:tracePt t="148630" x="6311900" y="6013450"/>
          <p14:tracePt t="148647" x="6350000" y="6013450"/>
          <p14:tracePt t="148664" x="6381750" y="6013450"/>
          <p14:tracePt t="148680" x="6413500" y="6013450"/>
          <p14:tracePt t="148697" x="6451600" y="6013450"/>
          <p14:tracePt t="148713" x="6496050" y="6013450"/>
          <p14:tracePt t="148730" x="6534150" y="6013450"/>
          <p14:tracePt t="148747" x="6591300" y="6013450"/>
          <p14:tracePt t="148763" x="6667500" y="6013450"/>
          <p14:tracePt t="148780" x="6756400" y="6026150"/>
          <p14:tracePt t="148797" x="6832600" y="6032500"/>
          <p14:tracePt t="148813" x="6934200" y="6032500"/>
          <p14:tracePt t="148831" x="7029450" y="6032500"/>
          <p14:tracePt t="148847" x="7086600" y="6032500"/>
          <p14:tracePt t="148864" x="7226300" y="6038850"/>
          <p14:tracePt t="148880" x="7308850" y="6045200"/>
          <p14:tracePt t="148897" x="7385050" y="6045200"/>
          <p14:tracePt t="148914" x="7454900" y="6045200"/>
          <p14:tracePt t="148931" x="7524750" y="6045200"/>
          <p14:tracePt t="148947" x="7581900" y="6045200"/>
          <p14:tracePt t="148964" x="7670800" y="6045200"/>
          <p14:tracePt t="148980" x="7727950" y="6045200"/>
          <p14:tracePt t="148997" x="7804150" y="6045200"/>
          <p14:tracePt t="149014" x="7893050" y="6045200"/>
          <p14:tracePt t="149031" x="7937500" y="6045200"/>
          <p14:tracePt t="149047" x="7975600" y="6045200"/>
          <p14:tracePt t="149064" x="8001000" y="6045200"/>
          <p14:tracePt t="149081" x="8045450" y="6032500"/>
          <p14:tracePt t="149135" x="8051800" y="6032500"/>
          <p14:tracePt t="149167" x="8064500" y="6026150"/>
          <p14:tracePt t="149199" x="8070850" y="6019800"/>
          <p14:tracePt t="149231" x="8077200" y="6007100"/>
          <p14:tracePt t="149247" x="8083550" y="6007100"/>
          <p14:tracePt t="149257" x="8089900" y="6007100"/>
          <p14:tracePt t="149264" x="8096250" y="6000750"/>
          <p14:tracePt t="149287" x="8096250" y="5994400"/>
          <p14:tracePt t="149289" x="8102600" y="5988050"/>
          <p14:tracePt t="149298" x="8108950" y="5988050"/>
          <p14:tracePt t="149314" x="8121650" y="5975350"/>
          <p14:tracePt t="149359" x="8128000" y="5969000"/>
          <p14:tracePt t="149367" x="8134350" y="5962650"/>
          <p14:tracePt t="149375" x="8134350" y="5956300"/>
          <p14:tracePt t="149399" x="8140700" y="5949950"/>
          <p14:tracePt t="149415" x="8147050" y="5943600"/>
          <p14:tracePt t="149416" x="8153400" y="5937250"/>
          <p14:tracePt t="149431" x="8159750" y="5924550"/>
          <p14:tracePt t="149448" x="8166100" y="5918200"/>
          <p14:tracePt t="149465" x="8172450" y="5905500"/>
          <p14:tracePt t="149481" x="8178800" y="5892800"/>
          <p14:tracePt t="149498" x="8185150" y="5886450"/>
          <p14:tracePt t="149515" x="8191500" y="5867400"/>
          <p14:tracePt t="149531" x="8191500" y="5854700"/>
          <p14:tracePt t="149550" x="8191500" y="5835650"/>
          <p14:tracePt t="149565" x="8191500" y="5822950"/>
          <p14:tracePt t="149582" x="8191500" y="5810250"/>
          <p14:tracePt t="149598" x="8191500" y="5797550"/>
          <p14:tracePt t="149615" x="8191500" y="5778500"/>
          <p14:tracePt t="149632" x="8191500" y="5746750"/>
          <p14:tracePt t="149649" x="8191500" y="5740400"/>
          <p14:tracePt t="149665" x="8191500" y="5721350"/>
          <p14:tracePt t="149682" x="8191500" y="5715000"/>
          <p14:tracePt t="149698" x="8191500" y="5695950"/>
          <p14:tracePt t="149715" x="8185150" y="5670550"/>
          <p14:tracePt t="149732" x="8159750" y="5645150"/>
          <p14:tracePt t="149748" x="8140700" y="5626100"/>
          <p14:tracePt t="149765" x="8121650" y="5600700"/>
          <p14:tracePt t="149782" x="8096250" y="5575300"/>
          <p14:tracePt t="149799" x="8045450" y="5549900"/>
          <p14:tracePt t="149815" x="8001000" y="5530850"/>
          <p14:tracePt t="149833" x="7931150" y="5518150"/>
          <p14:tracePt t="149849" x="7835900" y="5492750"/>
          <p14:tracePt t="149865" x="7727950" y="5486400"/>
          <p14:tracePt t="149882" x="7569200" y="5448300"/>
          <p14:tracePt t="149899" x="7397750" y="5435600"/>
          <p14:tracePt t="149916" x="7200900" y="5397500"/>
          <p14:tracePt t="149932" x="7035800" y="5372100"/>
          <p14:tracePt t="149949" x="6883400" y="5353050"/>
          <p14:tracePt t="149966" x="6762750" y="5353050"/>
          <p14:tracePt t="149982" x="6610350" y="5353050"/>
          <p14:tracePt t="150000" x="6540500" y="5340350"/>
          <p14:tracePt t="150016" x="6457950" y="5340350"/>
          <p14:tracePt t="150032" x="6330950" y="5334000"/>
          <p14:tracePt t="150049" x="6203950" y="5295900"/>
          <p14:tracePt t="150066" x="6051550" y="5283200"/>
          <p14:tracePt t="150082" x="5873750" y="5264150"/>
          <p14:tracePt t="150099" x="5657850" y="5238750"/>
          <p14:tracePt t="150116" x="5410200" y="5200650"/>
          <p14:tracePt t="150132" x="5194300" y="5168900"/>
          <p14:tracePt t="150149" x="5022850" y="5156200"/>
          <p14:tracePt t="150166" x="4876800" y="5156200"/>
          <p14:tracePt t="150182" x="4724400" y="5156200"/>
          <p14:tracePt t="150200" x="4616450" y="5156200"/>
          <p14:tracePt t="150216" x="4476750" y="5156200"/>
          <p14:tracePt t="150233" x="4368800" y="5156200"/>
          <p14:tracePt t="150250" x="4248150" y="5156200"/>
          <p14:tracePt t="150266" x="4114800" y="5156200"/>
          <p14:tracePt t="150283" x="4000500" y="5181600"/>
          <p14:tracePt t="150300" x="3905250" y="5219700"/>
          <p14:tracePt t="150316" x="3822700" y="5238750"/>
          <p14:tracePt t="150333" x="3733800" y="5264150"/>
          <p14:tracePt t="150350" x="3638550" y="5295900"/>
          <p14:tracePt t="150366" x="3549650" y="5340350"/>
          <p14:tracePt t="150383" x="3511550" y="5353050"/>
          <p14:tracePt t="150400" x="3448050" y="5384800"/>
          <p14:tracePt t="150416" x="3416300" y="5422900"/>
          <p14:tracePt t="150433" x="3365500" y="5461000"/>
          <p14:tracePt t="150450" x="3321050" y="5511800"/>
          <p14:tracePt t="150466" x="3276600" y="5543550"/>
          <p14:tracePt t="150485" x="3213100" y="5575300"/>
          <p14:tracePt t="150500" x="3149600" y="5638800"/>
          <p14:tracePt t="150516" x="3130550" y="5676900"/>
          <p14:tracePt t="150533" x="3105150" y="5708650"/>
          <p14:tracePt t="150550" x="3079750" y="5772150"/>
          <p14:tracePt t="150567" x="3041650" y="5861050"/>
          <p14:tracePt t="150584" x="3035300" y="5892800"/>
          <p14:tracePt t="150600" x="3035300" y="5899150"/>
          <p14:tracePt t="150617" x="3035300" y="5905500"/>
          <p14:tracePt t="150633" x="3035300" y="5911850"/>
          <p14:tracePt t="150650" x="3035300" y="5918200"/>
          <p14:tracePt t="150666" x="3060700" y="5930900"/>
          <p14:tracePt t="150684" x="3117850" y="5930900"/>
          <p14:tracePt t="150700" x="3225800" y="5937250"/>
          <p14:tracePt t="150717" x="3371850" y="5969000"/>
          <p14:tracePt t="150733" x="3600450" y="5981700"/>
          <p14:tracePt t="150750" x="3898900" y="6000750"/>
          <p14:tracePt t="150767" x="4108450" y="6000750"/>
          <p14:tracePt t="150784" x="4279900" y="6000750"/>
          <p14:tracePt t="150800" x="4438650" y="6007100"/>
          <p14:tracePt t="150817" x="4565650" y="6026150"/>
          <p14:tracePt t="150833" x="4686300" y="6032500"/>
          <p14:tracePt t="150850" x="4826000" y="6051550"/>
          <p14:tracePt t="150867" x="4991100" y="6051550"/>
          <p14:tracePt t="150884" x="5143500" y="6051550"/>
          <p14:tracePt t="150901" x="5295900" y="6051550"/>
          <p14:tracePt t="150917" x="5410200" y="6051550"/>
          <p14:tracePt t="150934" x="5524500" y="6051550"/>
          <p14:tracePt t="150934" x="5575300" y="6051550"/>
          <p14:tracePt t="150951" x="5670550" y="6064250"/>
          <p14:tracePt t="150967" x="5854700" y="6070600"/>
          <p14:tracePt t="150984" x="6007100" y="6070600"/>
          <p14:tracePt t="151000" x="6184900" y="6070600"/>
          <p14:tracePt t="151018" x="6362700" y="6070600"/>
          <p14:tracePt t="151034" x="6502400" y="6070600"/>
          <p14:tracePt t="151051" x="6565900" y="6070600"/>
          <p14:tracePt t="151067" x="6769100" y="6083300"/>
          <p14:tracePt t="151084" x="6870700" y="6096000"/>
          <p14:tracePt t="151101" x="6965950" y="6096000"/>
          <p14:tracePt t="151117" x="7042150" y="6096000"/>
          <p14:tracePt t="151134" x="7143750" y="6096000"/>
          <p14:tracePt t="151151" x="7213600" y="6096000"/>
          <p14:tracePt t="151167" x="7302500" y="6096000"/>
          <p14:tracePt t="151185" x="7410450" y="6096000"/>
          <p14:tracePt t="151201" x="7518400" y="6096000"/>
          <p14:tracePt t="151217" x="7639050" y="6096000"/>
          <p14:tracePt t="151234" x="7696200" y="6089650"/>
          <p14:tracePt t="151252" x="7727950" y="6076950"/>
          <p14:tracePt t="151268" x="7740650" y="6070600"/>
          <p14:tracePt t="151284" x="7753350" y="6057900"/>
          <p14:tracePt t="151301" x="7785100" y="6051550"/>
          <p14:tracePt t="151318" x="7823200" y="6038850"/>
          <p14:tracePt t="151334" x="7848600" y="6019800"/>
          <p14:tracePt t="151352" x="7867650" y="6013450"/>
          <p14:tracePt t="151368" x="7880350" y="6000750"/>
          <p14:tracePt t="151385" x="7886700" y="6000750"/>
          <p14:tracePt t="151401" x="7899400" y="6000750"/>
          <p14:tracePt t="151418" x="7912100" y="5994400"/>
          <p14:tracePt t="151435" x="7931150" y="5988050"/>
          <p14:tracePt t="151451" x="7950200" y="5988050"/>
          <p14:tracePt t="151468" x="7969250" y="5969000"/>
          <p14:tracePt t="151503" x="7975600" y="5962650"/>
          <p14:tracePt t="151504" x="7981950" y="5962650"/>
          <p14:tracePt t="151518" x="7988300" y="5956300"/>
          <p14:tracePt t="151535" x="7994650" y="5949950"/>
          <p14:tracePt t="151551" x="7994650" y="5943600"/>
          <p14:tracePt t="151591" x="8001000" y="5943600"/>
          <p14:tracePt t="151607" x="8007350" y="5937250"/>
          <p14:tracePt t="151618" x="8007350" y="5930900"/>
          <p14:tracePt t="151656" x="8013700" y="5924550"/>
          <p14:tracePt t="152089" x="0" y="0"/>
        </p14:tracePtLst>
        <p14:tracePtLst>
          <p14:tracePt t="156896" x="6445250" y="5092700"/>
          <p14:tracePt t="156976" x="6457950" y="5092700"/>
          <p14:tracePt t="157007" x="6464300" y="5092700"/>
          <p14:tracePt t="157031" x="6470650" y="5092700"/>
          <p14:tracePt t="157056" x="6477000" y="5092700"/>
          <p14:tracePt t="157071" x="6483350" y="5092700"/>
          <p14:tracePt t="157079" x="6496050" y="5092700"/>
          <p14:tracePt t="157088" x="6508750" y="5092700"/>
          <p14:tracePt t="157095" x="6540500" y="5092700"/>
          <p14:tracePt t="157112" x="6572250" y="5092700"/>
          <p14:tracePt t="157127" x="6604000" y="5092700"/>
          <p14:tracePt t="157170" x="6610350" y="5092700"/>
          <p14:tracePt t="157175" x="6623050" y="5086350"/>
          <p14:tracePt t="157183" x="6642100" y="5086350"/>
          <p14:tracePt t="157195" x="6680200" y="5086350"/>
          <p14:tracePt t="157216" x="6711950" y="5086350"/>
          <p14:tracePt t="157232" x="6743700" y="5086350"/>
          <p14:tracePt t="157247" x="6762750" y="5080000"/>
          <p14:tracePt t="157261" x="6781800" y="5073650"/>
          <p14:tracePt t="157277" x="6794500" y="5073650"/>
          <p14:tracePt t="157294" x="6800850" y="5067300"/>
          <p14:tracePt t="157343" x="6807200" y="5067300"/>
          <p14:tracePt t="157351" x="6813550" y="5060950"/>
          <p14:tracePt t="157361" x="6819900" y="5054600"/>
          <p14:tracePt t="157361" x="6826250" y="5054600"/>
          <p14:tracePt t="157378" x="6832600" y="5041900"/>
          <p14:tracePt t="157395" x="6838950" y="5035550"/>
          <p14:tracePt t="157411" x="6851650" y="5003800"/>
          <p14:tracePt t="157428" x="6858000" y="4997450"/>
          <p14:tracePt t="157444" x="6858000" y="4984750"/>
          <p14:tracePt t="157461" x="6858000" y="4965700"/>
          <p14:tracePt t="157478" x="6858000" y="4953000"/>
          <p14:tracePt t="157494" x="6858000" y="4940300"/>
          <p14:tracePt t="157511" x="6858000" y="4921250"/>
          <p14:tracePt t="157528" x="6858000" y="4908550"/>
          <p14:tracePt t="157544" x="6858000" y="4902200"/>
          <p14:tracePt t="157561" x="6858000" y="4889500"/>
          <p14:tracePt t="157578" x="6838950" y="4857750"/>
          <p14:tracePt t="157595" x="6807200" y="4826000"/>
          <p14:tracePt t="157611" x="6800850" y="4826000"/>
          <p14:tracePt t="157628" x="6781800" y="4813300"/>
          <p14:tracePt t="157645" x="6762750" y="4800600"/>
          <p14:tracePt t="157662" x="6743700" y="4800600"/>
          <p14:tracePt t="157678" x="6705600" y="4794250"/>
          <p14:tracePt t="157695" x="6654800" y="4794250"/>
          <p14:tracePt t="157712" x="6629400" y="4794250"/>
          <p14:tracePt t="157728" x="6591300" y="4794250"/>
          <p14:tracePt t="157745" x="6546850" y="4794250"/>
          <p14:tracePt t="157762" x="6502400" y="4832350"/>
          <p14:tracePt t="157778" x="6470650" y="4851400"/>
          <p14:tracePt t="157795" x="6438900" y="4883150"/>
          <p14:tracePt t="157811" x="6407150" y="4908550"/>
          <p14:tracePt t="157829" x="6388100" y="4946650"/>
          <p14:tracePt t="157845" x="6362700" y="5003800"/>
          <p14:tracePt t="157862" x="6356350" y="5048250"/>
          <p14:tracePt t="157878" x="6356350" y="5105400"/>
          <p14:tracePt t="157895" x="6356350" y="5124450"/>
          <p14:tracePt t="157912" x="6375400" y="5149850"/>
          <p14:tracePt t="157928" x="6400800" y="5162550"/>
          <p14:tracePt t="157946" x="6445250" y="5175250"/>
          <p14:tracePt t="157962" x="6477000" y="5181600"/>
          <p14:tracePt t="157979" x="6527800" y="5181600"/>
          <p14:tracePt t="157995" x="6584950" y="5181600"/>
          <p14:tracePt t="158012" x="6654800" y="5181600"/>
          <p14:tracePt t="158028" x="6705600" y="5181600"/>
          <p14:tracePt t="158045" x="6769100" y="5175250"/>
          <p14:tracePt t="158062" x="6813550" y="5137150"/>
          <p14:tracePt t="158079" x="6870700" y="5092700"/>
          <p14:tracePt t="158096" x="6883400" y="5060950"/>
          <p14:tracePt t="158112" x="6896100" y="5022850"/>
          <p14:tracePt t="158129" x="6902450" y="4984750"/>
          <p14:tracePt t="158145" x="6902450" y="4953000"/>
          <p14:tracePt t="158162" x="6902450" y="4921250"/>
          <p14:tracePt t="158179" x="6902450" y="4902200"/>
          <p14:tracePt t="158196" x="6896100" y="4883150"/>
          <p14:tracePt t="158212" x="6889750" y="4864100"/>
          <p14:tracePt t="158229" x="6883400" y="4864100"/>
          <p14:tracePt t="158245" x="6864350" y="4838700"/>
          <p14:tracePt t="158263" x="6826250" y="4832350"/>
          <p14:tracePt t="158279" x="6756400" y="4819650"/>
          <p14:tracePt t="158296" x="6718300" y="4819650"/>
          <p14:tracePt t="158312" x="6680200" y="4819650"/>
          <p14:tracePt t="158329" x="6616700" y="4819650"/>
          <p14:tracePt t="158346" x="6584950" y="4826000"/>
          <p14:tracePt t="158363" x="6540500" y="4857750"/>
          <p14:tracePt t="158379" x="6489700" y="4902200"/>
          <p14:tracePt t="158396" x="6419850" y="4959350"/>
          <p14:tracePt t="158413" x="6400800" y="4991100"/>
          <p14:tracePt t="158429" x="6388100" y="5016500"/>
          <p14:tracePt t="158446" x="6375400" y="5041900"/>
          <p14:tracePt t="158446" x="6369050" y="5054600"/>
          <p14:tracePt t="158464" x="6369050" y="5080000"/>
          <p14:tracePt t="158480" x="6369050" y="5086350"/>
          <p14:tracePt t="158496" x="6369050" y="5105400"/>
          <p14:tracePt t="158513" x="6375400" y="5137150"/>
          <p14:tracePt t="158529" x="6394450" y="5162550"/>
          <p14:tracePt t="158546" x="6407150" y="5162550"/>
          <p14:tracePt t="158563" x="6464300" y="5175250"/>
          <p14:tracePt t="158579" x="6521450" y="5175250"/>
          <p14:tracePt t="158596" x="6578600" y="5175250"/>
          <p14:tracePt t="158613" x="6661150" y="5168900"/>
          <p14:tracePt t="158630" x="6731000" y="5143500"/>
          <p14:tracePt t="158646" x="6813550" y="5099050"/>
          <p14:tracePt t="158664" x="6851650" y="5067300"/>
          <p14:tracePt t="158680" x="6883400" y="5029200"/>
          <p14:tracePt t="158696" x="6883400" y="4997450"/>
          <p14:tracePt t="158714" x="6889750" y="4965700"/>
          <p14:tracePt t="158730" x="6902450" y="4927600"/>
          <p14:tracePt t="158746" x="6902450" y="4895850"/>
          <p14:tracePt t="158763" x="6902450" y="4883150"/>
          <p14:tracePt t="158780" x="6902450" y="4857750"/>
          <p14:tracePt t="158796" x="6883400" y="4832350"/>
          <p14:tracePt t="158813" x="6851650" y="4813300"/>
          <p14:tracePt t="158830" x="6819900" y="4800600"/>
          <p14:tracePt t="158846" x="6750050" y="4781550"/>
          <p14:tracePt t="158864" x="6699250" y="4781550"/>
          <p14:tracePt t="158880" x="6654800" y="4781550"/>
          <p14:tracePt t="158897" x="6616700" y="4781550"/>
          <p14:tracePt t="158914" x="6572250" y="4800600"/>
          <p14:tracePt t="158930" x="6546850" y="4819650"/>
          <p14:tracePt t="158947" x="6508750" y="4857750"/>
          <p14:tracePt t="158964" x="6496050" y="4876800"/>
          <p14:tracePt t="158980" x="6489700" y="4908550"/>
          <p14:tracePt t="158997" x="6489700" y="4959350"/>
          <p14:tracePt t="159014" x="6489700" y="4984750"/>
          <p14:tracePt t="159030" x="6489700" y="5003800"/>
          <p14:tracePt t="159047" x="6489700" y="5016500"/>
          <p14:tracePt t="159064" x="6496050" y="5035550"/>
          <p14:tracePt t="159082" x="6515100" y="5041900"/>
          <p14:tracePt t="159097" x="6578600" y="5054600"/>
          <p14:tracePt t="159114" x="6635750" y="5067300"/>
          <p14:tracePt t="159131" x="6718300" y="5067300"/>
          <p14:tracePt t="159147" x="6800850" y="5067300"/>
          <p14:tracePt t="159164" x="6858000" y="5067300"/>
          <p14:tracePt t="159180" x="6889750" y="5048250"/>
          <p14:tracePt t="159197" x="6902450" y="5022850"/>
          <p14:tracePt t="159214" x="6908800" y="4991100"/>
          <p14:tracePt t="159231" x="6915150" y="4959350"/>
          <p14:tracePt t="159248" x="6915150" y="4914900"/>
          <p14:tracePt t="159264" x="6915150" y="4895850"/>
          <p14:tracePt t="159281" x="6883400" y="4864100"/>
          <p14:tracePt t="159297" x="6870700" y="4845050"/>
          <p14:tracePt t="159314" x="6851650" y="4838700"/>
          <p14:tracePt t="159331" x="6807200" y="4838700"/>
          <p14:tracePt t="159347" x="6750050" y="4838700"/>
          <p14:tracePt t="159364" x="6648450" y="4857750"/>
          <p14:tracePt t="159381" x="6546850" y="4883150"/>
          <p14:tracePt t="159397" x="6470650" y="4908550"/>
          <p14:tracePt t="159414" x="6426200" y="4933950"/>
          <p14:tracePt t="159431" x="6407150" y="4972050"/>
          <p14:tracePt t="159448" x="6407150" y="5003800"/>
          <p14:tracePt t="159464" x="6400800" y="5022850"/>
          <p14:tracePt t="159481" x="6400800" y="5035550"/>
          <p14:tracePt t="159498" x="6400800" y="5048250"/>
          <p14:tracePt t="159514" x="6400800" y="5060950"/>
          <p14:tracePt t="159552" x="6400800" y="5073650"/>
          <p14:tracePt t="159553" x="6407150" y="5086350"/>
          <p14:tracePt t="159564" x="6426200" y="5099050"/>
          <p14:tracePt t="159581" x="6483350" y="5111750"/>
          <p14:tracePt t="159598" x="6546850" y="5118100"/>
          <p14:tracePt t="159615" x="6629400" y="5118100"/>
          <p14:tracePt t="159632" x="6686550" y="5118100"/>
          <p14:tracePt t="159648" x="6718300" y="5111750"/>
          <p14:tracePt t="159665" x="6731000" y="5092700"/>
          <p14:tracePt t="159681" x="6750050" y="5067300"/>
          <p14:tracePt t="159698" x="6756400" y="5022850"/>
          <p14:tracePt t="159715" x="6756400" y="4997450"/>
          <p14:tracePt t="159731" x="6756400" y="4984750"/>
          <p14:tracePt t="159749" x="6756400" y="4978400"/>
          <p14:tracePt t="159765" x="6750050" y="4959350"/>
          <p14:tracePt t="159781" x="6731000" y="4959350"/>
          <p14:tracePt t="159798" x="6680200" y="4953000"/>
          <p14:tracePt t="159798" x="6648450" y="4953000"/>
          <p14:tracePt t="159816" x="6604000" y="4953000"/>
          <p14:tracePt t="159832" x="6584950" y="4953000"/>
          <p14:tracePt t="159848" x="6559550" y="4972050"/>
          <p14:tracePt t="159865" x="6553200" y="4984750"/>
          <p14:tracePt t="159881" x="6546850" y="5003800"/>
          <p14:tracePt t="159898" x="6540500" y="5010150"/>
          <p14:tracePt t="160111" x="6540500" y="5022850"/>
          <p14:tracePt t="160119" x="6546850" y="5041900"/>
          <p14:tracePt t="160128" x="6559550" y="5054600"/>
          <p14:tracePt t="160132" x="6597650" y="5086350"/>
          <p14:tracePt t="160149" x="6648450" y="5105400"/>
          <p14:tracePt t="160165" x="6718300" y="5118100"/>
          <p14:tracePt t="160182" x="6756400" y="5118100"/>
          <p14:tracePt t="160182" x="6788150" y="5124450"/>
          <p14:tracePt t="160199" x="6851650" y="5130800"/>
          <p14:tracePt t="160217" x="6946900" y="5130800"/>
          <p14:tracePt t="160233" x="7035800" y="5130800"/>
          <p14:tracePt t="160249" x="7156450" y="5130800"/>
          <p14:tracePt t="160265" x="7245350" y="5130800"/>
          <p14:tracePt t="160283" x="7315200" y="5130800"/>
          <p14:tracePt t="160299" x="7397750" y="5130800"/>
          <p14:tracePt t="160316" x="7467600" y="5118100"/>
          <p14:tracePt t="160332" x="7512050" y="5099050"/>
          <p14:tracePt t="160349" x="7550150" y="5073650"/>
          <p14:tracePt t="160366" x="7562850" y="5060950"/>
          <p14:tracePt t="160383" x="7562850" y="5035550"/>
          <p14:tracePt t="160399" x="7569200" y="5022850"/>
          <p14:tracePt t="160416" x="7569200" y="5003800"/>
          <p14:tracePt t="160433" x="7569200" y="4984750"/>
          <p14:tracePt t="160449" x="7556500" y="4953000"/>
          <p14:tracePt t="160466" x="7537450" y="4927600"/>
          <p14:tracePt t="160483" x="7473950" y="4908550"/>
          <p14:tracePt t="160499" x="7346950" y="4902200"/>
          <p14:tracePt t="160516" x="7213600" y="4883150"/>
          <p14:tracePt t="160533" x="7080250" y="4883150"/>
          <p14:tracePt t="160550" x="6959600" y="4883150"/>
          <p14:tracePt t="160566" x="6908800" y="4895850"/>
          <p14:tracePt t="160566" x="6883400" y="4908550"/>
          <p14:tracePt t="160584" x="6858000" y="4940300"/>
          <p14:tracePt t="160600" x="6858000" y="4972050"/>
          <p14:tracePt t="160616" x="6838950" y="5003800"/>
          <p14:tracePt t="160633" x="6838950" y="5035550"/>
          <p14:tracePt t="160650" x="6838950" y="5067300"/>
          <p14:tracePt t="160666" x="6858000" y="5105400"/>
          <p14:tracePt t="160683" x="6883400" y="5124450"/>
          <p14:tracePt t="160699" x="6915150" y="5162550"/>
          <p14:tracePt t="160716" x="7004050" y="5200650"/>
          <p14:tracePt t="160733" x="7118350" y="5226050"/>
          <p14:tracePt t="160750" x="7207250" y="5232400"/>
          <p14:tracePt t="160766" x="7302500" y="5232400"/>
          <p14:tracePt t="160784" x="7334250" y="5232400"/>
          <p14:tracePt t="160800" x="7372350" y="5213350"/>
          <p14:tracePt t="160816" x="7385050" y="5187950"/>
          <p14:tracePt t="160833" x="7397750" y="5143500"/>
          <p14:tracePt t="160850" x="7404100" y="5080000"/>
          <p14:tracePt t="160867" x="7404100" y="5035550"/>
          <p14:tracePt t="160884" x="7404100" y="4991100"/>
          <p14:tracePt t="160900" x="7385050" y="4927600"/>
          <p14:tracePt t="160917" x="7340600" y="4870450"/>
          <p14:tracePt t="160933" x="7302500" y="4832350"/>
          <p14:tracePt t="160950" x="7264400" y="4819650"/>
          <p14:tracePt t="160967" x="7162800" y="4813300"/>
          <p14:tracePt t="160985" x="7067550" y="4813300"/>
          <p14:tracePt t="161000" x="7004050" y="4813300"/>
          <p14:tracePt t="161017" x="6934200" y="4845050"/>
          <p14:tracePt t="161033" x="6896100" y="4889500"/>
          <p14:tracePt t="161050" x="6889750" y="4914900"/>
          <p14:tracePt t="161067" x="6883400" y="4965700"/>
          <p14:tracePt t="161084" x="6883400" y="4997450"/>
          <p14:tracePt t="161100" x="6883400" y="5022850"/>
          <p14:tracePt t="161118" x="6908800" y="5060950"/>
          <p14:tracePt t="161134" x="6953250" y="5086350"/>
          <p14:tracePt t="161151" x="7016750" y="5105400"/>
          <p14:tracePt t="161167" x="7156450" y="5124450"/>
          <p14:tracePt t="161184" x="7277100" y="5124450"/>
          <p14:tracePt t="161201" x="7366000" y="5124450"/>
          <p14:tracePt t="161217" x="7416800" y="5111750"/>
          <p14:tracePt t="161234" x="7454900" y="5086350"/>
          <p14:tracePt t="161251" x="7461250" y="5060950"/>
          <p14:tracePt t="161267" x="7461250" y="5041900"/>
          <p14:tracePt t="161284" x="7461250" y="5029200"/>
          <p14:tracePt t="161301" x="7461250" y="5016500"/>
          <p14:tracePt t="161317" x="7461250" y="5003800"/>
          <p14:tracePt t="161334" x="7442200" y="4965700"/>
          <p14:tracePt t="161334" x="7423150" y="4959350"/>
          <p14:tracePt t="161352" x="7372350" y="4940300"/>
          <p14:tracePt t="161367" x="7258050" y="4914900"/>
          <p14:tracePt t="161384" x="7131050" y="4914900"/>
          <p14:tracePt t="161401" x="7010400" y="4914900"/>
          <p14:tracePt t="161417" x="6953250" y="4933950"/>
          <p14:tracePt t="161434" x="6927850" y="4997450"/>
          <p14:tracePt t="161451" x="6921500" y="5041900"/>
          <p14:tracePt t="161467" x="6921500" y="5073650"/>
          <p14:tracePt t="161484" x="6921500" y="5099050"/>
          <p14:tracePt t="161502" x="6927850" y="5124450"/>
          <p14:tracePt t="161518" x="6946900" y="5143500"/>
          <p14:tracePt t="161534" x="7004050" y="5162550"/>
          <p14:tracePt t="161552" x="7054850" y="5162550"/>
          <p14:tracePt t="161568" x="7181850" y="5162550"/>
          <p14:tracePt t="161585" x="7258050" y="5156200"/>
          <p14:tracePt t="161601" x="7353300" y="5118100"/>
          <p14:tracePt t="161618" x="7416800" y="5054600"/>
          <p14:tracePt t="161634" x="7435850" y="5035550"/>
          <p14:tracePt t="161651" x="7448550" y="4991100"/>
          <p14:tracePt t="161668" x="7454900" y="4953000"/>
          <p14:tracePt t="161685" x="7454900" y="4921250"/>
          <p14:tracePt t="161701" x="7454900" y="4908550"/>
          <p14:tracePt t="161718" x="7448550" y="4889500"/>
          <p14:tracePt t="161735" x="7429500" y="4857750"/>
          <p14:tracePt t="161752" x="7340600" y="4857750"/>
          <p14:tracePt t="161768" x="7245350" y="4857750"/>
          <p14:tracePt t="161785" x="7169150" y="4914900"/>
          <p14:tracePt t="161803" x="7105650" y="4991100"/>
          <p14:tracePt t="161818" x="7042150" y="5080000"/>
          <p14:tracePt t="161835" x="7023100" y="5130800"/>
          <p14:tracePt t="161852" x="7023100" y="5162550"/>
          <p14:tracePt t="161975" x="7023100" y="5168900"/>
          <p14:tracePt t="162047" x="7042150" y="5168900"/>
          <p14:tracePt t="162063" x="7054850" y="5168900"/>
          <p14:tracePt t="162070" x="7061200" y="5168900"/>
          <p14:tracePt t="162088" x="7067550" y="5168900"/>
          <p14:tracePt t="162247" x="7073900" y="5168900"/>
          <p14:tracePt t="162312" x="7073900" y="5156200"/>
          <p14:tracePt t="162319" x="7048500" y="5118100"/>
          <p14:tracePt t="162335" x="6985000" y="5080000"/>
          <p14:tracePt t="162352" x="6934200" y="5048250"/>
          <p14:tracePt t="162353" x="6845300" y="4978400"/>
          <p14:tracePt t="162369" x="6756400" y="4914900"/>
          <p14:tracePt t="162386" x="6680200" y="4851400"/>
          <p14:tracePt t="162403" x="6597650" y="4775200"/>
          <p14:tracePt t="162419" x="6540500" y="4705350"/>
          <p14:tracePt t="162436" x="6457950" y="4648200"/>
          <p14:tracePt t="162452" x="6407150" y="4584700"/>
          <p14:tracePt t="162469" x="6381750" y="4559300"/>
          <p14:tracePt t="162486" x="6375400" y="4540250"/>
          <p14:tracePt t="162486" x="6375400" y="4527550"/>
          <p14:tracePt t="162503" x="6369050" y="4514850"/>
          <p14:tracePt t="162520" x="6369050" y="4502150"/>
          <p14:tracePt t="162536" x="6362700" y="4483100"/>
          <p14:tracePt t="162576" x="6362700" y="4470400"/>
          <p14:tracePt t="162584" x="6362700" y="4464050"/>
          <p14:tracePt t="162588" x="6356350" y="4451350"/>
          <p14:tracePt t="162603" x="6356350" y="4445000"/>
          <p14:tracePt t="162640" x="6356350" y="4438650"/>
          <p14:tracePt t="162655" x="6356350" y="4432300"/>
          <p14:tracePt t="162680" x="6356350" y="4425950"/>
          <p14:tracePt t="162736" x="6356350" y="4413250"/>
          <p14:tracePt t="162752" x="6356350" y="4406900"/>
          <p14:tracePt t="162768" x="6356350" y="4400550"/>
          <p14:tracePt t="162769" x="6356350" y="4394200"/>
          <p14:tracePt t="162792" x="6356350" y="4375150"/>
          <p14:tracePt t="162803" x="6356350" y="4368800"/>
          <p14:tracePt t="162804" x="6356350" y="4318000"/>
          <p14:tracePt t="162820" x="6375400" y="4292600"/>
          <p14:tracePt t="162838" x="6375400" y="4184650"/>
          <p14:tracePt t="162853" x="6375400" y="4127500"/>
          <p14:tracePt t="162870" x="6375400" y="4057650"/>
          <p14:tracePt t="162887" x="6375400" y="3968750"/>
          <p14:tracePt t="162904" x="6375400" y="3949700"/>
          <p14:tracePt t="162920" x="6375400" y="3898900"/>
          <p14:tracePt t="162958" x="6375400" y="3854450"/>
          <p14:tracePt t="162964" x="6375400" y="3848100"/>
          <p14:tracePt t="162971" x="6375400" y="3835400"/>
          <p14:tracePt t="163007" x="6375400" y="3829050"/>
          <p14:tracePt t="163008" x="6375400" y="3822700"/>
          <p14:tracePt t="163021" x="6369050" y="3822700"/>
          <p14:tracePt t="163038" x="6369050" y="3810000"/>
          <p14:tracePt t="163079" x="6369050" y="3803650"/>
          <p14:tracePt t="163097" x="6369050" y="3797300"/>
          <p14:tracePt t="164231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3276600" cy="762000"/>
          </a:xfrm>
        </p:spPr>
        <p:txBody>
          <a:bodyPr/>
          <a:lstStyle/>
          <a:p>
            <a:r>
              <a:rPr lang="en-US" dirty="0" smtClean="0"/>
              <a:t>Neutron emitters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657600" cy="5257800"/>
          </a:xfrm>
        </p:spPr>
        <p:txBody>
          <a:bodyPr>
            <a:normAutofit lnSpcReduction="10000"/>
          </a:bodyPr>
          <a:lstStyle/>
          <a:p>
            <a:r>
              <a:rPr lang="en-US" altLang="en-US" baseline="30000" dirty="0"/>
              <a:t>252</a:t>
            </a:r>
            <a:r>
              <a:rPr lang="en-US" altLang="en-US" dirty="0"/>
              <a:t>Cf as neutron </a:t>
            </a:r>
            <a:r>
              <a:rPr lang="en-US" altLang="en-US" dirty="0" smtClean="0"/>
              <a:t>source</a:t>
            </a:r>
            <a:endParaRPr lang="en-US" dirty="0" smtClean="0"/>
          </a:p>
          <a:p>
            <a:r>
              <a:rPr lang="en-US" dirty="0" smtClean="0"/>
              <a:t>Reaction </a:t>
            </a:r>
            <a:r>
              <a:rPr lang="en-US" dirty="0"/>
              <a:t>of alpha particle on Be</a:t>
            </a:r>
          </a:p>
          <a:p>
            <a:pPr lvl="1"/>
            <a:r>
              <a:rPr lang="en-US" baseline="30000" dirty="0"/>
              <a:t>9</a:t>
            </a:r>
            <a:r>
              <a:rPr lang="en-US" dirty="0"/>
              <a:t>Be(</a:t>
            </a:r>
            <a:r>
              <a:rPr lang="en-US" dirty="0" err="1">
                <a:latin typeface="Symbol" panose="05050102010706020507" pitchFamily="18" charset="2"/>
              </a:rPr>
              <a:t>a</a:t>
            </a:r>
            <a:r>
              <a:rPr lang="en-US" dirty="0" err="1"/>
              <a:t>,n</a:t>
            </a:r>
            <a:r>
              <a:rPr lang="en-US" dirty="0"/>
              <a:t>)</a:t>
            </a:r>
            <a:r>
              <a:rPr lang="en-US" baseline="30000" dirty="0"/>
              <a:t>12</a:t>
            </a:r>
            <a:r>
              <a:rPr lang="en-US" dirty="0"/>
              <a:t>C</a:t>
            </a:r>
          </a:p>
          <a:p>
            <a:pPr lvl="1"/>
            <a:r>
              <a:rPr lang="en-US" baseline="30000" dirty="0"/>
              <a:t> </a:t>
            </a:r>
            <a:r>
              <a:rPr lang="en-US" dirty="0"/>
              <a:t>Can use different alpha source</a:t>
            </a:r>
          </a:p>
          <a:p>
            <a:pPr lvl="2"/>
            <a:r>
              <a:rPr lang="en-US" baseline="30000" dirty="0"/>
              <a:t>241</a:t>
            </a:r>
            <a:r>
              <a:rPr lang="en-US" dirty="0"/>
              <a:t>Am</a:t>
            </a:r>
          </a:p>
          <a:p>
            <a:pPr lvl="2"/>
            <a:r>
              <a:rPr lang="en-US" baseline="30000" dirty="0" smtClean="0"/>
              <a:t>239,240</a:t>
            </a:r>
            <a:r>
              <a:rPr lang="en-US" dirty="0" smtClean="0"/>
              <a:t>Pu</a:t>
            </a:r>
          </a:p>
          <a:p>
            <a:pPr lvl="2"/>
            <a:r>
              <a:rPr lang="en-US" baseline="30000" dirty="0" smtClean="0"/>
              <a:t>210</a:t>
            </a:r>
            <a:r>
              <a:rPr lang="en-US" dirty="0" smtClean="0"/>
              <a:t>Po</a:t>
            </a:r>
            <a:endParaRPr lang="en-US" baseline="30000" dirty="0"/>
          </a:p>
          <a:p>
            <a:endParaRPr lang="en-US" dirty="0"/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057400"/>
            <a:ext cx="4853297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0012"/>
            <a:ext cx="27146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794" y="5140325"/>
            <a:ext cx="3678761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8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851"/>
    </mc:Choice>
    <mc:Fallback xmlns="">
      <p:transition spd="slow" advTm="213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22" x="2794000" y="1587500"/>
          <p14:tracePt t="6473" x="2774950" y="1587500"/>
          <p14:tracePt t="6481" x="2743200" y="1568450"/>
          <p14:tracePt t="6489" x="2679700" y="1549400"/>
          <p14:tracePt t="6498" x="2641600" y="1543050"/>
          <p14:tracePt t="6513" x="2590800" y="1524000"/>
          <p14:tracePt t="6529" x="2540000" y="1511300"/>
          <p14:tracePt t="6545" x="2470150" y="1479550"/>
          <p14:tracePt t="6561" x="2368550" y="1454150"/>
          <p14:tracePt t="6572" x="2266950" y="1441450"/>
          <p14:tracePt t="6593" x="2171700" y="1416050"/>
          <p14:tracePt t="6609" x="2120900" y="1403350"/>
          <p14:tracePt t="6624" x="2063750" y="1390650"/>
          <p14:tracePt t="6648" x="2038350" y="1390650"/>
          <p14:tracePt t="6656" x="1943100" y="1358900"/>
          <p14:tracePt t="6656" x="1885950" y="1352550"/>
          <p14:tracePt t="6682" x="1739900" y="1320800"/>
          <p14:tracePt t="6697" x="1619250" y="1295400"/>
          <p14:tracePt t="6713" x="1536700" y="1289050"/>
          <p14:tracePt t="6729" x="1473200" y="1270000"/>
          <p14:tracePt t="6745" x="1435100" y="1270000"/>
          <p14:tracePt t="6761" x="1384300" y="1270000"/>
          <p14:tracePt t="6772" x="1327150" y="1250950"/>
          <p14:tracePt t="6789" x="1257300" y="1244600"/>
          <p14:tracePt t="6806" x="1187450" y="1231900"/>
          <p14:tracePt t="6822" x="1123950" y="1231900"/>
          <p14:tracePt t="6839" x="1041400" y="1231900"/>
          <p14:tracePt t="6856" x="908050" y="1231900"/>
          <p14:tracePt t="6873" x="863600" y="1231900"/>
          <p14:tracePt t="6890" x="787400" y="1231900"/>
          <p14:tracePt t="6906" x="736600" y="1238250"/>
          <p14:tracePt t="6923" x="698500" y="1244600"/>
          <p14:tracePt t="6939" x="660400" y="1250950"/>
          <p14:tracePt t="6956" x="609600" y="1263650"/>
          <p14:tracePt t="6973" x="533400" y="1276350"/>
          <p14:tracePt t="6989" x="488950" y="1289050"/>
          <p14:tracePt t="7006" x="457200" y="1295400"/>
          <p14:tracePt t="7023" x="438150" y="1308100"/>
          <p14:tracePt t="7040" x="419100" y="1308100"/>
          <p14:tracePt t="7056" x="393700" y="1346200"/>
          <p14:tracePt t="7073" x="381000" y="1358900"/>
          <p14:tracePt t="7090" x="361950" y="1377950"/>
          <p14:tracePt t="7106" x="349250" y="1403350"/>
          <p14:tracePt t="7123" x="336550" y="1428750"/>
          <p14:tracePt t="7139" x="323850" y="1460500"/>
          <p14:tracePt t="7156" x="317500" y="1504950"/>
          <p14:tracePt t="7173" x="317500" y="1555750"/>
          <p14:tracePt t="7190" x="317500" y="1612900"/>
          <p14:tracePt t="7206" x="317500" y="1676400"/>
          <p14:tracePt t="7223" x="317500" y="1739900"/>
          <p14:tracePt t="7239" x="317500" y="1784350"/>
          <p14:tracePt t="7256" x="330200" y="1860550"/>
          <p14:tracePt t="7273" x="349250" y="1885950"/>
          <p14:tracePt t="7290" x="387350" y="1924050"/>
          <p14:tracePt t="7306" x="412750" y="1962150"/>
          <p14:tracePt t="7324" x="438150" y="1981200"/>
          <p14:tracePt t="7340" x="482600" y="2006600"/>
          <p14:tracePt t="7357" x="488950" y="2006600"/>
          <p14:tracePt t="7373" x="539750" y="2012950"/>
          <p14:tracePt t="7390" x="679450" y="2038350"/>
          <p14:tracePt t="7407" x="844550" y="2089150"/>
          <p14:tracePt t="7425" x="895350" y="2101850"/>
          <p14:tracePt t="7440" x="965200" y="2108200"/>
          <p14:tracePt t="7457" x="1098550" y="2133600"/>
          <p14:tracePt t="7473" x="1136650" y="2133600"/>
          <p14:tracePt t="7490" x="1193800" y="2139950"/>
          <p14:tracePt t="7507" x="1225550" y="2139950"/>
          <p14:tracePt t="7524" x="1263650" y="2146300"/>
          <p14:tracePt t="7540" x="1301750" y="2152650"/>
          <p14:tracePt t="7557" x="1339850" y="2165350"/>
          <p14:tracePt t="7573" x="1435100" y="2197100"/>
          <p14:tracePt t="7590" x="1511300" y="2203450"/>
          <p14:tracePt t="7607" x="1612900" y="2209800"/>
          <p14:tracePt t="7624" x="1676400" y="2209800"/>
          <p14:tracePt t="7640" x="1758950" y="2209800"/>
          <p14:tracePt t="7657" x="1797050" y="2209800"/>
          <p14:tracePt t="7674" x="1822450" y="2209800"/>
          <p14:tracePt t="7690" x="1866900" y="2197100"/>
          <p14:tracePt t="7707" x="1911350" y="2171700"/>
          <p14:tracePt t="7724" x="1974850" y="2133600"/>
          <p14:tracePt t="7740" x="2012950" y="2095500"/>
          <p14:tracePt t="7757" x="2051050" y="2057400"/>
          <p14:tracePt t="7774" x="2089150" y="2012950"/>
          <p14:tracePt t="7791" x="2114550" y="1968500"/>
          <p14:tracePt t="7807" x="2139950" y="1930400"/>
          <p14:tracePt t="7824" x="2178050" y="1892300"/>
          <p14:tracePt t="7841" x="2190750" y="1854200"/>
          <p14:tracePt t="7858" x="2197100" y="1822450"/>
          <p14:tracePt t="7874" x="2197100" y="1797050"/>
          <p14:tracePt t="7892" x="2197100" y="1765300"/>
          <p14:tracePt t="7907" x="2203450" y="1739900"/>
          <p14:tracePt t="7925" x="2203450" y="1720850"/>
          <p14:tracePt t="7941" x="2203450" y="1708150"/>
          <p14:tracePt t="7957" x="2203450" y="1676400"/>
          <p14:tracePt t="7974" x="2190750" y="1651000"/>
          <p14:tracePt t="7992" x="2159000" y="1619250"/>
          <p14:tracePt t="8007" x="2120900" y="1587500"/>
          <p14:tracePt t="8007" x="2095500" y="1562100"/>
          <p14:tracePt t="8025" x="2051050" y="1536700"/>
          <p14:tracePt t="8041" x="1987550" y="1517650"/>
          <p14:tracePt t="8058" x="1866900" y="1460500"/>
          <p14:tracePt t="8074" x="1803400" y="1435100"/>
          <p14:tracePt t="8091" x="1720850" y="1416050"/>
          <p14:tracePt t="8108" x="1593850" y="1371600"/>
          <p14:tracePt t="8125" x="1479550" y="1314450"/>
          <p14:tracePt t="8141" x="1390650" y="1282700"/>
          <p14:tracePt t="8158" x="1320800" y="1263650"/>
          <p14:tracePt t="8174" x="1276350" y="1225550"/>
          <p14:tracePt t="8191" x="1225550" y="1193800"/>
          <p14:tracePt t="8208" x="1130300" y="1168400"/>
          <p14:tracePt t="8225" x="1098550" y="1155700"/>
          <p14:tracePt t="8225" x="1079500" y="1149350"/>
          <p14:tracePt t="8242" x="1028700" y="1136650"/>
          <p14:tracePt t="8258" x="914400" y="1111250"/>
          <p14:tracePt t="8275" x="800100" y="1079500"/>
          <p14:tracePt t="8291" x="698500" y="1054100"/>
          <p14:tracePt t="8308" x="622300" y="1047750"/>
          <p14:tracePt t="8325" x="571500" y="1047750"/>
          <p14:tracePt t="8341" x="546100" y="1047750"/>
          <p14:tracePt t="8358" x="514350" y="1047750"/>
          <p14:tracePt t="8375" x="476250" y="1073150"/>
          <p14:tracePt t="8392" x="438150" y="1104900"/>
          <p14:tracePt t="8408" x="419100" y="1130300"/>
          <p14:tracePt t="8425" x="241300" y="1225550"/>
          <p14:tracePt t="8442" x="222250" y="1270000"/>
          <p14:tracePt t="8459" x="203200" y="1339850"/>
          <p14:tracePt t="8475" x="196850" y="1441450"/>
          <p14:tracePt t="8492" x="196850" y="1511300"/>
          <p14:tracePt t="8508" x="114300" y="1606550"/>
          <p14:tracePt t="8525" x="0" y="1625600"/>
          <p14:tracePt t="8542" x="0" y="1638300"/>
          <p14:tracePt t="8558" x="6350" y="1670050"/>
          <p14:tracePt t="8575" x="12700" y="1689100"/>
          <p14:tracePt t="8575" x="25400" y="1701800"/>
          <p14:tracePt t="8609" x="31750" y="1720850"/>
          <p14:tracePt t="8610" x="50800" y="1733550"/>
          <p14:tracePt t="8625" x="63500" y="1752600"/>
          <p14:tracePt t="8642" x="114300" y="1778000"/>
          <p14:tracePt t="8658" x="203200" y="1809750"/>
          <p14:tracePt t="8675" x="298450" y="1835150"/>
          <p14:tracePt t="8692" x="368300" y="1847850"/>
          <p14:tracePt t="8709" x="438150" y="1860550"/>
          <p14:tracePt t="8725" x="539750" y="1905000"/>
          <p14:tracePt t="8742" x="603250" y="1917700"/>
          <p14:tracePt t="8759" x="673100" y="1936750"/>
          <p14:tracePt t="8775" x="774700" y="1936750"/>
          <p14:tracePt t="8792" x="939800" y="1936750"/>
          <p14:tracePt t="8809" x="1079500" y="1949450"/>
          <p14:tracePt t="8826" x="1206500" y="1949450"/>
          <p14:tracePt t="8842" x="1358900" y="1949450"/>
          <p14:tracePt t="8859" x="1447800" y="1949450"/>
          <p14:tracePt t="8876" x="1562100" y="1949450"/>
          <p14:tracePt t="8892" x="1676400" y="1955800"/>
          <p14:tracePt t="8910" x="1828800" y="1962150"/>
          <p14:tracePt t="8926" x="1936750" y="1962150"/>
          <p14:tracePt t="8942" x="2012950" y="1962150"/>
          <p14:tracePt t="8959" x="2063750" y="1962150"/>
          <p14:tracePt t="8976" x="2101850" y="1955800"/>
          <p14:tracePt t="8993" x="2114550" y="1943100"/>
          <p14:tracePt t="9009" x="2139950" y="1924050"/>
          <p14:tracePt t="9026" x="2146300" y="1911350"/>
          <p14:tracePt t="9042" x="2152650" y="1905000"/>
          <p14:tracePt t="9059" x="2159000" y="1898650"/>
          <p14:tracePt t="9076" x="2165350" y="1885950"/>
          <p14:tracePt t="9093" x="2165350" y="1879600"/>
          <p14:tracePt t="9109" x="2165350" y="1866900"/>
          <p14:tracePt t="9127" x="2165350" y="1828800"/>
          <p14:tracePt t="9143" x="2133600" y="1797050"/>
          <p14:tracePt t="9160" x="2120900" y="1771650"/>
          <p14:tracePt t="9176" x="2095500" y="1752600"/>
          <p14:tracePt t="9193" x="2070100" y="1727200"/>
          <p14:tracePt t="9210" x="2063750" y="1727200"/>
          <p14:tracePt t="9226" x="2051050" y="1727200"/>
          <p14:tracePt t="9274" x="2051050" y="1714500"/>
          <p14:tracePt t="9277" x="2089150" y="1714500"/>
          <p14:tracePt t="9293" x="2146300" y="1714500"/>
          <p14:tracePt t="9293" x="2305050" y="1714500"/>
          <p14:tracePt t="9310" x="2470150" y="1714500"/>
          <p14:tracePt t="9327" x="2698750" y="1714500"/>
          <p14:tracePt t="9343" x="2901950" y="1714500"/>
          <p14:tracePt t="9360" x="3054350" y="1714500"/>
          <p14:tracePt t="9377" x="3219450" y="1689100"/>
          <p14:tracePt t="9393" x="3536950" y="1562100"/>
          <p14:tracePt t="9410" x="3790950" y="1460500"/>
          <p14:tracePt t="9427" x="4095750" y="1352550"/>
          <p14:tracePt t="9443" x="4305300" y="1238250"/>
          <p14:tracePt t="9460" x="4470400" y="1168400"/>
          <p14:tracePt t="9477" x="4546600" y="1117600"/>
          <p14:tracePt t="9493" x="4603750" y="1085850"/>
          <p14:tracePt t="9510" x="4635500" y="1073150"/>
          <p14:tracePt t="9527" x="4667250" y="1060450"/>
          <p14:tracePt t="9543" x="4705350" y="1047750"/>
          <p14:tracePt t="9560" x="4737100" y="1041400"/>
          <p14:tracePt t="9577" x="4762500" y="1035050"/>
          <p14:tracePt t="9594" x="4768850" y="1035050"/>
          <p14:tracePt t="9610" x="4806950" y="1035050"/>
          <p14:tracePt t="9627" x="4876800" y="1035050"/>
          <p14:tracePt t="9645" x="4914900" y="1035050"/>
          <p14:tracePt t="9660" x="4997450" y="1035050"/>
          <p14:tracePt t="9677" x="5156200" y="1066800"/>
          <p14:tracePt t="9694" x="5384800" y="1136650"/>
          <p14:tracePt t="9710" x="5613400" y="1193800"/>
          <p14:tracePt t="9727" x="5778500" y="1225550"/>
          <p14:tracePt t="9744" x="5867400" y="1225550"/>
          <p14:tracePt t="9760" x="5969000" y="1225550"/>
          <p14:tracePt t="9778" x="6026150" y="1225550"/>
          <p14:tracePt t="9794" x="6064250" y="1225550"/>
          <p14:tracePt t="9810" x="6089650" y="1225550"/>
          <p14:tracePt t="9827" x="6102350" y="1225550"/>
          <p14:tracePt t="9844" x="6115050" y="1225550"/>
          <p14:tracePt t="9860" x="6140450" y="1225550"/>
          <p14:tracePt t="9877" x="6191250" y="1231900"/>
          <p14:tracePt t="9894" x="6273800" y="1244600"/>
          <p14:tracePt t="9911" x="6381750" y="1250950"/>
          <p14:tracePt t="9928" x="6470650" y="1250950"/>
          <p14:tracePt t="9944" x="6610350" y="1250950"/>
          <p14:tracePt t="9961" x="6743700" y="1250950"/>
          <p14:tracePt t="9978" x="6864350" y="1250950"/>
          <p14:tracePt t="9994" x="6965950" y="1231900"/>
          <p14:tracePt t="10011" x="7029450" y="1187450"/>
          <p14:tracePt t="10027" x="7099300" y="1130300"/>
          <p14:tracePt t="10044" x="7169150" y="1066800"/>
          <p14:tracePt t="10061" x="7200900" y="996950"/>
          <p14:tracePt t="10078" x="7226300" y="914400"/>
          <p14:tracePt t="10094" x="7245350" y="838200"/>
          <p14:tracePt t="10111" x="7258050" y="781050"/>
          <p14:tracePt t="10128" x="7258050" y="723900"/>
          <p14:tracePt t="10145" x="7258050" y="679450"/>
          <p14:tracePt t="10162" x="7258050" y="647700"/>
          <p14:tracePt t="10178" x="7258050" y="615950"/>
          <p14:tracePt t="10194" x="7232650" y="577850"/>
          <p14:tracePt t="10212" x="7200900" y="552450"/>
          <p14:tracePt t="10228" x="7169150" y="520700"/>
          <p14:tracePt t="10245" x="7118350" y="488950"/>
          <p14:tracePt t="10261" x="7073900" y="463550"/>
          <p14:tracePt t="10278" x="7004050" y="431800"/>
          <p14:tracePt t="10295" x="6896100" y="400050"/>
          <p14:tracePt t="10295" x="6851650" y="381000"/>
          <p14:tracePt t="10313" x="6807200" y="368300"/>
          <p14:tracePt t="10328" x="6667500" y="323850"/>
          <p14:tracePt t="10345" x="6470650" y="298450"/>
          <p14:tracePt t="10362" x="6318250" y="285750"/>
          <p14:tracePt t="10378" x="6184900" y="260350"/>
          <p14:tracePt t="10395" x="6038850" y="241300"/>
          <p14:tracePt t="10412" x="5918200" y="228600"/>
          <p14:tracePt t="10428" x="5753100" y="184150"/>
          <p14:tracePt t="10445" x="5575300" y="165100"/>
          <p14:tracePt t="10461" x="5441950" y="146050"/>
          <p14:tracePt t="10478" x="5321300" y="146050"/>
          <p14:tracePt t="10495" x="5226050" y="146050"/>
          <p14:tracePt t="10512" x="5137150" y="146050"/>
          <p14:tracePt t="10528" x="5003800" y="158750"/>
          <p14:tracePt t="10545" x="4876800" y="190500"/>
          <p14:tracePt t="10562" x="4775200" y="228600"/>
          <p14:tracePt t="10578" x="4718050" y="247650"/>
          <p14:tracePt t="10595" x="4686300" y="273050"/>
          <p14:tracePt t="10612" x="4654550" y="292100"/>
          <p14:tracePt t="10628" x="4622800" y="330200"/>
          <p14:tracePt t="10645" x="4584700" y="355600"/>
          <p14:tracePt t="10662" x="4546600" y="393700"/>
          <p14:tracePt t="10679" x="4521200" y="444500"/>
          <p14:tracePt t="10695" x="4489450" y="488950"/>
          <p14:tracePt t="10712" x="4470400" y="565150"/>
          <p14:tracePt t="10729" x="4445000" y="666750"/>
          <p14:tracePt t="10745" x="4425950" y="723900"/>
          <p14:tracePt t="10762" x="4425950" y="774700"/>
          <p14:tracePt t="10779" x="4425950" y="812800"/>
          <p14:tracePt t="10795" x="4425950" y="844550"/>
          <p14:tracePt t="10812" x="4425950" y="889000"/>
          <p14:tracePt t="10829" x="4425950" y="901700"/>
          <p14:tracePt t="10846" x="4432300" y="920750"/>
          <p14:tracePt t="10862" x="4445000" y="939800"/>
          <p14:tracePt t="10879" x="4457700" y="971550"/>
          <p14:tracePt t="10895" x="4476750" y="990600"/>
          <p14:tracePt t="10913" x="4527550" y="1047750"/>
          <p14:tracePt t="10929" x="4578350" y="1079500"/>
          <p14:tracePt t="10946" x="4635500" y="1104900"/>
          <p14:tracePt t="10963" x="4718050" y="1143000"/>
          <p14:tracePt t="10979" x="4781550" y="1168400"/>
          <p14:tracePt t="10996" x="4895850" y="1193800"/>
          <p14:tracePt t="11013" x="5010150" y="1219200"/>
          <p14:tracePt t="11029" x="5149850" y="1244600"/>
          <p14:tracePt t="11046" x="5295900" y="1270000"/>
          <p14:tracePt t="11062" x="5473700" y="1295400"/>
          <p14:tracePt t="11080" x="5613400" y="1320800"/>
          <p14:tracePt t="11097" x="5848350" y="1358900"/>
          <p14:tracePt t="11114" x="6019800" y="1371600"/>
          <p14:tracePt t="11131" x="6184900" y="1371600"/>
          <p14:tracePt t="11147" x="6337300" y="1371600"/>
          <p14:tracePt t="11164" x="6445250" y="1371600"/>
          <p14:tracePt t="11180" x="6553200" y="1371600"/>
          <p14:tracePt t="11197" x="6661150" y="1339850"/>
          <p14:tracePt t="11214" x="6756400" y="1282700"/>
          <p14:tracePt t="11230" x="6838950" y="1225550"/>
          <p14:tracePt t="11247" x="6915150" y="1149350"/>
          <p14:tracePt t="11264" x="6965950" y="1079500"/>
          <p14:tracePt t="11281" x="7042150" y="990600"/>
          <p14:tracePt t="11297" x="7105650" y="876300"/>
          <p14:tracePt t="11315" x="7131050" y="831850"/>
          <p14:tracePt t="11331" x="7143750" y="787400"/>
          <p14:tracePt t="11347" x="7156450" y="762000"/>
          <p14:tracePt t="11364" x="7156450" y="723900"/>
          <p14:tracePt t="11381" x="7156450" y="685800"/>
          <p14:tracePt t="11397" x="7156450" y="647700"/>
          <p14:tracePt t="11414" x="7156450" y="596900"/>
          <p14:tracePt t="11431" x="7137400" y="571500"/>
          <p14:tracePt t="11448" x="7105650" y="533400"/>
          <p14:tracePt t="11464" x="7073900" y="495300"/>
          <p14:tracePt t="11481" x="7004050" y="457200"/>
          <p14:tracePt t="11497" x="6883400" y="412750"/>
          <p14:tracePt t="11515" x="6775450" y="374650"/>
          <p14:tracePt t="11531" x="6654800" y="355600"/>
          <p14:tracePt t="11548" x="6553200" y="342900"/>
          <p14:tracePt t="11565" x="6432550" y="330200"/>
          <p14:tracePt t="11581" x="6267450" y="330200"/>
          <p14:tracePt t="11598" x="6096000" y="330200"/>
          <p14:tracePt t="11615" x="5911850" y="330200"/>
          <p14:tracePt t="11631" x="5772150" y="330200"/>
          <p14:tracePt t="11648" x="5632450" y="330200"/>
          <p14:tracePt t="11664" x="5524500" y="330200"/>
          <p14:tracePt t="11681" x="5422900" y="330200"/>
          <p14:tracePt t="11698" x="5283200" y="374650"/>
          <p14:tracePt t="11715" x="5232400" y="412750"/>
          <p14:tracePt t="11731" x="5175250" y="444500"/>
          <p14:tracePt t="11748" x="5099050" y="508000"/>
          <p14:tracePt t="11765" x="5029200" y="565150"/>
          <p14:tracePt t="11781" x="4933950" y="628650"/>
          <p14:tracePt t="11798" x="4838700" y="685800"/>
          <p14:tracePt t="11815" x="4749800" y="723900"/>
          <p14:tracePt t="11831" x="4692650" y="781050"/>
          <p14:tracePt t="11848" x="4648200" y="812800"/>
          <p14:tracePt t="11865" x="4622800" y="838200"/>
          <p14:tracePt t="11881" x="4603750" y="869950"/>
          <p14:tracePt t="11898" x="4591050" y="895350"/>
          <p14:tracePt t="11915" x="4591050" y="901700"/>
          <p14:tracePt t="11931" x="4584700" y="927100"/>
          <p14:tracePt t="11949" x="4584700" y="958850"/>
          <p14:tracePt t="11965" x="4584700" y="1003300"/>
          <p14:tracePt t="11982" x="4584700" y="1028700"/>
          <p14:tracePt t="11998" x="4584700" y="1073150"/>
          <p14:tracePt t="12015" x="4641850" y="1123950"/>
          <p14:tracePt t="12032" x="4737100" y="1181100"/>
          <p14:tracePt t="12048" x="4902200" y="1250950"/>
          <p14:tracePt t="12067" x="4997450" y="1276350"/>
          <p14:tracePt t="12082" x="5302250" y="1352550"/>
          <p14:tracePt t="12099" x="5505450" y="1397000"/>
          <p14:tracePt t="12115" x="5715000" y="1422400"/>
          <p14:tracePt t="12132" x="5905500" y="1422400"/>
          <p14:tracePt t="12149" x="6051550" y="1422400"/>
          <p14:tracePt t="12166" x="6172200" y="1422400"/>
          <p14:tracePt t="12182" x="6261100" y="1416050"/>
          <p14:tracePt t="12199" x="6356350" y="1384300"/>
          <p14:tracePt t="12216" x="6419850" y="1339850"/>
          <p14:tracePt t="12232" x="6483350" y="1295400"/>
          <p14:tracePt t="12249" x="6540500" y="1250950"/>
          <p14:tracePt t="12266" x="6610350" y="1187450"/>
          <p14:tracePt t="12282" x="6635750" y="1136650"/>
          <p14:tracePt t="12299" x="6661150" y="1085850"/>
          <p14:tracePt t="12316" x="6680200" y="1054100"/>
          <p14:tracePt t="12332" x="6680200" y="1009650"/>
          <p14:tracePt t="12349" x="6686550" y="958850"/>
          <p14:tracePt t="12366" x="6686550" y="927100"/>
          <p14:tracePt t="12382" x="6686550" y="876300"/>
          <p14:tracePt t="12399" x="6686550" y="850900"/>
          <p14:tracePt t="12416" x="6680200" y="806450"/>
          <p14:tracePt t="12433" x="6661150" y="774700"/>
          <p14:tracePt t="12449" x="6635750" y="742950"/>
          <p14:tracePt t="12449" x="6616700" y="723900"/>
          <p14:tracePt t="12467" x="6578600" y="673100"/>
          <p14:tracePt t="12483" x="6540500" y="647700"/>
          <p14:tracePt t="12499" x="6489700" y="615950"/>
          <p14:tracePt t="12516" x="6432550" y="590550"/>
          <p14:tracePt t="12533" x="6324600" y="571500"/>
          <p14:tracePt t="12549" x="6197600" y="546100"/>
          <p14:tracePt t="12566" x="6032500" y="520700"/>
          <p14:tracePt t="12583" x="5867400" y="508000"/>
          <p14:tracePt t="12599" x="5702300" y="476250"/>
          <p14:tracePt t="12616" x="5562600" y="469900"/>
          <p14:tracePt t="12633" x="5429250" y="469900"/>
          <p14:tracePt t="12650" x="5276850" y="469900"/>
          <p14:tracePt t="12667" x="5207000" y="488950"/>
          <p14:tracePt t="12683" x="5111750" y="533400"/>
          <p14:tracePt t="12699" x="5054600" y="565150"/>
          <p14:tracePt t="12716" x="4991100" y="609600"/>
          <p14:tracePt t="12733" x="4953000" y="647700"/>
          <p14:tracePt t="12750" x="4914900" y="685800"/>
          <p14:tracePt t="12767" x="4883150" y="698500"/>
          <p14:tracePt t="12783" x="4864100" y="730250"/>
          <p14:tracePt t="12800" x="4851400" y="762000"/>
          <p14:tracePt t="12816" x="4819650" y="831850"/>
          <p14:tracePt t="12833" x="4806950" y="882650"/>
          <p14:tracePt t="12850" x="4800600" y="977900"/>
          <p14:tracePt t="12867" x="4800600" y="1035050"/>
          <p14:tracePt t="12883" x="4800600" y="1079500"/>
          <p14:tracePt t="12900" x="4813300" y="1123950"/>
          <p14:tracePt t="12916" x="4864100" y="1181100"/>
          <p14:tracePt t="12933" x="4959350" y="1250950"/>
          <p14:tracePt t="12950" x="5073650" y="1301750"/>
          <p14:tracePt t="12967" x="5219700" y="1327150"/>
          <p14:tracePt t="12983" x="5384800" y="1346200"/>
          <p14:tracePt t="13000" x="5556250" y="1352550"/>
          <p14:tracePt t="13017" x="5695950" y="1352550"/>
          <p14:tracePt t="13033" x="5861050" y="1320800"/>
          <p14:tracePt t="13051" x="5975350" y="1276350"/>
          <p14:tracePt t="13067" x="6083300" y="1212850"/>
          <p14:tracePt t="13083" x="6159500" y="1168400"/>
          <p14:tracePt t="13100" x="6216650" y="1111250"/>
          <p14:tracePt t="13117" x="6267450" y="1047750"/>
          <p14:tracePt t="13134" x="6292850" y="1003300"/>
          <p14:tracePt t="13150" x="6305550" y="984250"/>
          <p14:tracePt t="13167" x="6311900" y="952500"/>
          <p14:tracePt t="13184" x="6311900" y="933450"/>
          <p14:tracePt t="13200" x="6311900" y="908050"/>
          <p14:tracePt t="13217" x="6311900" y="889000"/>
          <p14:tracePt t="13234" x="6311900" y="831850"/>
          <p14:tracePt t="13250" x="6311900" y="774700"/>
          <p14:tracePt t="13267" x="6292850" y="755650"/>
          <p14:tracePt t="13284" x="6273800" y="717550"/>
          <p14:tracePt t="13301" x="6248400" y="692150"/>
          <p14:tracePt t="13317" x="6216650" y="666750"/>
          <p14:tracePt t="13334" x="6159500" y="641350"/>
          <p14:tracePt t="13350" x="6108700" y="603250"/>
          <p14:tracePt t="13368" x="6032500" y="590550"/>
          <p14:tracePt t="13384" x="5930900" y="565150"/>
          <p14:tracePt t="13401" x="5842000" y="565150"/>
          <p14:tracePt t="13417" x="5683250" y="565150"/>
          <p14:tracePt t="13434" x="5588000" y="565150"/>
          <p14:tracePt t="13451" x="5518150" y="565150"/>
          <p14:tracePt t="13468" x="5448300" y="577850"/>
          <p14:tracePt t="13484" x="5403850" y="603250"/>
          <p14:tracePt t="13501" x="5384800" y="615950"/>
          <p14:tracePt t="13517" x="5346700" y="635000"/>
          <p14:tracePt t="13534" x="5321300" y="654050"/>
          <p14:tracePt t="13551" x="5314950" y="679450"/>
          <p14:tracePt t="13568" x="5295900" y="730250"/>
          <p14:tracePt t="13584" x="5295900" y="774700"/>
          <p14:tracePt t="13601" x="5295900" y="838200"/>
          <p14:tracePt t="13618" x="5295900" y="882650"/>
          <p14:tracePt t="13635" x="5295900" y="920750"/>
          <p14:tracePt t="13651" x="5295900" y="939800"/>
          <p14:tracePt t="13668" x="5295900" y="965200"/>
          <p14:tracePt t="13684" x="5302250" y="984250"/>
          <p14:tracePt t="13701" x="5308600" y="990600"/>
          <p14:tracePt t="13718" x="5314950" y="996950"/>
          <p14:tracePt t="13882" x="5321300" y="996950"/>
          <p14:tracePt t="13986" x="5327650" y="996950"/>
          <p14:tracePt t="13994" x="5340350" y="1003300"/>
          <p14:tracePt t="14002" x="5359400" y="1016000"/>
          <p14:tracePt t="14003" x="5378450" y="1016000"/>
          <p14:tracePt t="14018" x="5499100" y="1041400"/>
          <p14:tracePt t="14035" x="5556250" y="1054100"/>
          <p14:tracePt t="14052" x="5619750" y="1085850"/>
          <p14:tracePt t="14068" x="5638800" y="1092200"/>
          <p14:tracePt t="14085" x="5645150" y="1092200"/>
          <p14:tracePt t="14102" x="5651500" y="1092200"/>
          <p14:tracePt t="14274" x="5651500" y="1085850"/>
          <p14:tracePt t="14290" x="5651500" y="1073150"/>
          <p14:tracePt t="14295" x="5651500" y="1066800"/>
          <p14:tracePt t="14302" x="5651500" y="1054100"/>
          <p14:tracePt t="14354" x="5651500" y="1047750"/>
          <p14:tracePt t="14386" x="5651500" y="1041400"/>
          <p14:tracePt t="14386" x="5651500" y="1035050"/>
          <p14:tracePt t="14402" x="5651500" y="1028700"/>
          <p14:tracePt t="14411" x="5651500" y="1016000"/>
          <p14:tracePt t="14419" x="5664200" y="984250"/>
          <p14:tracePt t="14436" x="5689600" y="952500"/>
          <p14:tracePt t="14436" x="5695950" y="914400"/>
          <p14:tracePt t="14452" x="5702300" y="869950"/>
          <p14:tracePt t="14469" x="5715000" y="793750"/>
          <p14:tracePt t="14486" x="5715000" y="749300"/>
          <p14:tracePt t="14503" x="5715000" y="679450"/>
          <p14:tracePt t="14519" x="5715000" y="635000"/>
          <p14:tracePt t="14536" x="5715000" y="603250"/>
          <p14:tracePt t="14552" x="5721350" y="590550"/>
          <p14:tracePt t="14569" x="5721350" y="584200"/>
          <p14:tracePt t="14586" x="5721350" y="577850"/>
          <p14:tracePt t="14602" x="5721350" y="571500"/>
          <p14:tracePt t="14619" x="5721350" y="565150"/>
          <p14:tracePt t="14636" x="5721350" y="558800"/>
          <p14:tracePt t="14653" x="5727700" y="552450"/>
          <p14:tracePt t="14690" x="5734050" y="546100"/>
          <p14:tracePt t="14715" x="5734050" y="539750"/>
          <p14:tracePt t="14754" x="5740400" y="533400"/>
          <p14:tracePt t="14771" x="5746750" y="527050"/>
          <p14:tracePt t="14778" x="5753100" y="520700"/>
          <p14:tracePt t="14786" x="5753100" y="514350"/>
          <p14:tracePt t="14810" x="5759450" y="514350"/>
          <p14:tracePt t="14818" x="5772150" y="508000"/>
          <p14:tracePt t="14822" x="5778500" y="495300"/>
          <p14:tracePt t="14836" x="5797550" y="488950"/>
          <p14:tracePt t="14853" x="5803900" y="488950"/>
          <p14:tracePt t="14870" x="5822950" y="482600"/>
          <p14:tracePt t="15458" x="5829300" y="476250"/>
          <p14:tracePt t="15514" x="5835650" y="476250"/>
          <p14:tracePt t="15546" x="5842000" y="476250"/>
          <p14:tracePt t="15554" x="5854700" y="476250"/>
          <p14:tracePt t="15563" x="5873750" y="476250"/>
          <p14:tracePt t="15564" x="5886450" y="476250"/>
          <p14:tracePt t="15579" x="5905500" y="476250"/>
          <p14:tracePt t="15589" x="5918200" y="476250"/>
          <p14:tracePt t="15604" x="5937250" y="476250"/>
          <p14:tracePt t="15621" x="5949950" y="476250"/>
          <p14:tracePt t="15638" x="5969000" y="476250"/>
          <p14:tracePt t="15655" x="5981700" y="476250"/>
          <p14:tracePt t="15671" x="6000750" y="476250"/>
          <p14:tracePt t="15688" x="6007100" y="476250"/>
          <p14:tracePt t="15704" x="6019800" y="476250"/>
          <p14:tracePt t="15721" x="6026150" y="476250"/>
          <p14:tracePt t="15738" x="6038850" y="476250"/>
          <p14:tracePt t="15755" x="6057900" y="476250"/>
          <p14:tracePt t="15795" x="6070600" y="476250"/>
          <p14:tracePt t="15810" x="6076950" y="476250"/>
          <p14:tracePt t="15826" x="6083300" y="476250"/>
          <p14:tracePt t="15878" x="6089650" y="476250"/>
          <p14:tracePt t="16939" x="6096000" y="476250"/>
          <p14:tracePt t="16970" x="6108700" y="476250"/>
          <p14:tracePt t="16978" x="6115050" y="476250"/>
          <p14:tracePt t="17002" x="6121400" y="476250"/>
          <p14:tracePt t="17010" x="6127750" y="476250"/>
          <p14:tracePt t="17023" x="6134100" y="476250"/>
          <p14:tracePt t="17024" x="6146800" y="476250"/>
          <p14:tracePt t="17040" x="6153150" y="476250"/>
          <p14:tracePt t="17075" x="6165850" y="476250"/>
          <p14:tracePt t="17106" x="6172200" y="476250"/>
          <p14:tracePt t="17179" x="6178550" y="476250"/>
          <p14:tracePt t="17187" x="6191250" y="476250"/>
          <p14:tracePt t="17194" x="6197600" y="476250"/>
          <p14:tracePt t="17202" x="6203950" y="476250"/>
          <p14:tracePt t="17207" x="6216650" y="476250"/>
          <p14:tracePt t="17223" x="6223000" y="476250"/>
          <p14:tracePt t="17240" x="6235700" y="476250"/>
          <p14:tracePt t="17257" x="6254750" y="482600"/>
          <p14:tracePt t="17274" x="6280150" y="488950"/>
          <p14:tracePt t="17290" x="6292850" y="488950"/>
          <p14:tracePt t="17395" x="6299200" y="488950"/>
          <p14:tracePt t="17402" x="6305550" y="488950"/>
          <p14:tracePt t="17418" x="6311900" y="488950"/>
          <p14:tracePt t="17475" x="6318250" y="488950"/>
          <p14:tracePt t="17483" x="6324600" y="488950"/>
          <p14:tracePt t="17483" x="6330950" y="488950"/>
          <p14:tracePt t="17491" x="6356350" y="488950"/>
          <p14:tracePt t="17507" x="6369050" y="488950"/>
          <p14:tracePt t="17524" x="6381750" y="488950"/>
          <p14:tracePt t="17542" x="6394450" y="488950"/>
          <p14:tracePt t="17557" x="6400800" y="488950"/>
          <p14:tracePt t="17699" x="6407150" y="488950"/>
          <p14:tracePt t="17723" x="6413500" y="488950"/>
          <p14:tracePt t="17740" x="6419850" y="488950"/>
          <p14:tracePt t="17741" x="6426200" y="488950"/>
          <p14:tracePt t="17759" x="6432550" y="488950"/>
          <p14:tracePt t="17759" x="6464300" y="488950"/>
          <p14:tracePt t="17775" x="6477000" y="495300"/>
          <p14:tracePt t="17791" x="6521450" y="501650"/>
          <p14:tracePt t="17810" x="6534150" y="508000"/>
          <p14:tracePt t="17825" x="6565900" y="514350"/>
          <p14:tracePt t="17842" x="6604000" y="533400"/>
          <p14:tracePt t="17859" x="6667500" y="546100"/>
          <p14:tracePt t="17875" x="6692900" y="552450"/>
          <p14:tracePt t="17891" x="6724650" y="565150"/>
          <p14:tracePt t="17939" x="6731000" y="565150"/>
          <p14:tracePt t="17956" x="6737350" y="571500"/>
          <p14:tracePt t="17972" x="6743700" y="577850"/>
          <p14:tracePt t="18011" x="6750050" y="577850"/>
          <p14:tracePt t="18282" x="0" y="0"/>
        </p14:tracePtLst>
        <p14:tracePtLst>
          <p14:tracePt t="18860" x="6203950" y="1117600"/>
          <p14:tracePt t="19020" x="6210300" y="1117600"/>
          <p14:tracePt t="19028" x="6229350" y="1117600"/>
          <p14:tracePt t="19044" x="6286500" y="1117600"/>
          <p14:tracePt t="19054" x="6305550" y="1117600"/>
          <p14:tracePt t="19068" x="6343650" y="1123950"/>
          <p14:tracePt t="19084" x="6375400" y="1130300"/>
          <p14:tracePt t="19100" x="6394450" y="1130300"/>
          <p14:tracePt t="19115" x="6407150" y="1136650"/>
          <p14:tracePt t="19140" x="6413500" y="1136650"/>
          <p14:tracePt t="19148" x="6445250" y="1155700"/>
          <p14:tracePt t="19171" x="6451600" y="1155700"/>
          <p14:tracePt t="19179" x="6470650" y="1162050"/>
          <p14:tracePt t="19196" x="6502400" y="1168400"/>
          <p14:tracePt t="19196" x="6508750" y="1168400"/>
          <p14:tracePt t="19212" x="6521450" y="1174750"/>
          <p14:tracePt t="19235" x="6527800" y="1174750"/>
          <p14:tracePt t="19245" x="6534150" y="1181100"/>
          <p14:tracePt t="19278" x="6540500" y="1181100"/>
          <p14:tracePt t="19308" x="6546850" y="1187450"/>
          <p14:tracePt t="19660" x="6546850" y="1193800"/>
          <p14:tracePt t="19748" x="6546850" y="1200150"/>
          <p14:tracePt t="19772" x="6540500" y="1206500"/>
          <p14:tracePt t="19828" x="6534150" y="1206500"/>
          <p14:tracePt t="19852" x="6527800" y="1212850"/>
          <p14:tracePt t="20012" x="6546850" y="1212850"/>
          <p14:tracePt t="20020" x="6578600" y="1212850"/>
          <p14:tracePt t="20028" x="6654800" y="1212850"/>
          <p14:tracePt t="20039" x="6680200" y="1212850"/>
          <p14:tracePt t="20046" x="6731000" y="1219200"/>
          <p14:tracePt t="20063" x="6781800" y="1219200"/>
          <p14:tracePt t="20080" x="6819900" y="1219200"/>
          <p14:tracePt t="20096" x="6896100" y="1219200"/>
          <p14:tracePt t="20113" x="6934200" y="1219200"/>
          <p14:tracePt t="20130" x="6978650" y="1219200"/>
          <p14:tracePt t="20146" x="7004050" y="1219200"/>
          <p14:tracePt t="20163" x="7048500" y="1212850"/>
          <p14:tracePt t="20180" x="7061200" y="1193800"/>
          <p14:tracePt t="20196" x="7067550" y="1187450"/>
          <p14:tracePt t="20213" x="7080250" y="1162050"/>
          <p14:tracePt t="20230" x="7086600" y="1130300"/>
          <p14:tracePt t="20247" x="7086600" y="1092200"/>
          <p14:tracePt t="20263" x="7086600" y="1054100"/>
          <p14:tracePt t="20280" x="7086600" y="1022350"/>
          <p14:tracePt t="20296" x="7061200" y="977900"/>
          <p14:tracePt t="20313" x="7054850" y="952500"/>
          <p14:tracePt t="20330" x="7016750" y="920750"/>
          <p14:tracePt t="20346" x="6978650" y="889000"/>
          <p14:tracePt t="20363" x="6927850" y="857250"/>
          <p14:tracePt t="20380" x="6889750" y="831850"/>
          <p14:tracePt t="20397" x="6858000" y="825500"/>
          <p14:tracePt t="20413" x="6807200" y="812800"/>
          <p14:tracePt t="20430" x="6750050" y="806450"/>
          <p14:tracePt t="20447" x="6673850" y="793750"/>
          <p14:tracePt t="20463" x="6584950" y="787400"/>
          <p14:tracePt t="20480" x="6470650" y="768350"/>
          <p14:tracePt t="20497" x="6350000" y="755650"/>
          <p14:tracePt t="20513" x="6216650" y="749300"/>
          <p14:tracePt t="20530" x="6076950" y="749300"/>
          <p14:tracePt t="20547" x="5880100" y="749300"/>
          <p14:tracePt t="20564" x="5784850" y="749300"/>
          <p14:tracePt t="20581" x="5721350" y="755650"/>
          <p14:tracePt t="20597" x="5670550" y="781050"/>
          <p14:tracePt t="20614" x="5638800" y="806450"/>
          <p14:tracePt t="20630" x="5626100" y="825500"/>
          <p14:tracePt t="20647" x="5600700" y="838200"/>
          <p14:tracePt t="20663" x="5600700" y="863600"/>
          <p14:tracePt t="20680" x="5594350" y="901700"/>
          <p14:tracePt t="20697" x="5594350" y="952500"/>
          <p14:tracePt t="20714" x="5594350" y="996950"/>
          <p14:tracePt t="20730" x="5594350" y="1054100"/>
          <p14:tracePt t="20747" x="5645150" y="1130300"/>
          <p14:tracePt t="20764" x="5708650" y="1187450"/>
          <p14:tracePt t="20780" x="5772150" y="1238250"/>
          <p14:tracePt t="20797" x="5848350" y="1276350"/>
          <p14:tracePt t="20814" x="5930900" y="1314450"/>
          <p14:tracePt t="20831" x="6045200" y="1339850"/>
          <p14:tracePt t="20847" x="6165850" y="1358900"/>
          <p14:tracePt t="20864" x="6248400" y="1365250"/>
          <p14:tracePt t="20880" x="6324600" y="1365250"/>
          <p14:tracePt t="20897" x="6407150" y="1365250"/>
          <p14:tracePt t="20914" x="6470650" y="1358900"/>
          <p14:tracePt t="20931" x="6546850" y="1339850"/>
          <p14:tracePt t="20948" x="6610350" y="1308100"/>
          <p14:tracePt t="20965" x="6648450" y="1270000"/>
          <p14:tracePt t="20981" x="6686550" y="1238250"/>
          <p14:tracePt t="20998" x="6718300" y="1200150"/>
          <p14:tracePt t="21014" x="6743700" y="1162050"/>
          <p14:tracePt t="21031" x="6756400" y="1130300"/>
          <p14:tracePt t="21047" x="6756400" y="1117600"/>
          <p14:tracePt t="21065" x="6756400" y="1098550"/>
          <p14:tracePt t="21081" x="6756400" y="1079500"/>
          <p14:tracePt t="21098" x="6762750" y="1066800"/>
          <p14:tracePt t="21114" x="6762750" y="1054100"/>
          <p14:tracePt t="21131" x="6762750" y="1041400"/>
          <p14:tracePt t="21172" x="6762750" y="1035050"/>
          <p14:tracePt t="21180" x="6762750" y="1022350"/>
          <p14:tracePt t="21198" x="6750050" y="1003300"/>
          <p14:tracePt t="21198" x="6718300" y="977900"/>
          <p14:tracePt t="21214" x="6667500" y="965200"/>
          <p14:tracePt t="21231" x="6553200" y="927100"/>
          <p14:tracePt t="21248" x="6419850" y="863600"/>
          <p14:tracePt t="21265" x="6305550" y="850900"/>
          <p14:tracePt t="21281" x="6191250" y="831850"/>
          <p14:tracePt t="21298" x="6083300" y="831850"/>
          <p14:tracePt t="21315" x="5962650" y="831850"/>
          <p14:tracePt t="21315" x="5918200" y="831850"/>
          <p14:tracePt t="21332" x="5829300" y="844550"/>
          <p14:tracePt t="21348" x="5753100" y="889000"/>
          <p14:tracePt t="21365" x="5702300" y="920750"/>
          <p14:tracePt t="21381" x="5657850" y="952500"/>
          <p14:tracePt t="21398" x="5626100" y="1003300"/>
          <p14:tracePt t="21415" x="5600700" y="1047750"/>
          <p14:tracePt t="21432" x="5588000" y="1098550"/>
          <p14:tracePt t="21448" x="5588000" y="1130300"/>
          <p14:tracePt t="21465" x="5588000" y="1162050"/>
          <p14:tracePt t="21482" x="5588000" y="1206500"/>
          <p14:tracePt t="21498" x="5626100" y="1263650"/>
          <p14:tracePt t="21515" x="5746750" y="1339850"/>
          <p14:tracePt t="21532" x="5892800" y="1377950"/>
          <p14:tracePt t="21548" x="6038850" y="1390650"/>
          <p14:tracePt t="21565" x="6178550" y="1403350"/>
          <p14:tracePt t="21582" x="6311900" y="1403350"/>
          <p14:tracePt t="21599" x="6432550" y="1390650"/>
          <p14:tracePt t="21615" x="6540500" y="1339850"/>
          <p14:tracePt t="21632" x="6623050" y="1289050"/>
          <p14:tracePt t="21648" x="6699250" y="1231900"/>
          <p14:tracePt t="21665" x="6750050" y="1174750"/>
          <p14:tracePt t="21682" x="6807200" y="1104900"/>
          <p14:tracePt t="21699" x="6838950" y="1041400"/>
          <p14:tracePt t="21716" x="6858000" y="1009650"/>
          <p14:tracePt t="21732" x="6870700" y="965200"/>
          <p14:tracePt t="21749" x="6883400" y="927100"/>
          <p14:tracePt t="21766" x="6889750" y="901700"/>
          <p14:tracePt t="21782" x="6889750" y="863600"/>
          <p14:tracePt t="21799" x="6889750" y="850900"/>
          <p14:tracePt t="21815" x="6889750" y="844550"/>
          <p14:tracePt t="21832" x="6889750" y="831850"/>
          <p14:tracePt t="21868" x="6889750" y="825500"/>
          <p14:tracePt t="21892" x="6889750" y="812800"/>
          <p14:tracePt t="21908" x="6877050" y="806450"/>
          <p14:tracePt t="21908" x="6845300" y="800100"/>
          <p14:tracePt t="21916" x="6800850" y="793750"/>
          <p14:tracePt t="21932" x="6737350" y="774700"/>
          <p14:tracePt t="21949" x="6635750" y="768350"/>
          <p14:tracePt t="21966" x="6540500" y="762000"/>
          <p14:tracePt t="21982" x="6438900" y="762000"/>
          <p14:tracePt t="21999" x="6330950" y="762000"/>
          <p14:tracePt t="22016" x="6261100" y="762000"/>
          <p14:tracePt t="22033" x="6191250" y="781050"/>
          <p14:tracePt t="22049" x="6140450" y="800100"/>
          <p14:tracePt t="22066" x="6089650" y="838200"/>
          <p14:tracePt t="22082" x="6070600" y="850900"/>
          <p14:tracePt t="22082" x="6057900" y="882650"/>
          <p14:tracePt t="22100" x="6045200" y="927100"/>
          <p14:tracePt t="22116" x="6038850" y="965200"/>
          <p14:tracePt t="22133" x="6038850" y="1009650"/>
          <p14:tracePt t="22149" x="6038850" y="1060450"/>
          <p14:tracePt t="22166" x="6038850" y="1117600"/>
          <p14:tracePt t="22183" x="6070600" y="1162050"/>
          <p14:tracePt t="22200" x="6102350" y="1200150"/>
          <p14:tracePt t="22216" x="6153150" y="1219200"/>
          <p14:tracePt t="22233" x="6216650" y="1238250"/>
          <p14:tracePt t="22249" x="6337300" y="1250950"/>
          <p14:tracePt t="22266" x="6438900" y="1257300"/>
          <p14:tracePt t="22283" x="6527800" y="1257300"/>
          <p14:tracePt t="22300" x="6578600" y="1238250"/>
          <p14:tracePt t="22316" x="6629400" y="1187450"/>
          <p14:tracePt t="22333" x="6667500" y="1149350"/>
          <p14:tracePt t="22350" x="6686550" y="1111250"/>
          <p14:tracePt t="22367" x="6711950" y="1047750"/>
          <p14:tracePt t="22383" x="6724650" y="1016000"/>
          <p14:tracePt t="22400" x="6731000" y="971550"/>
          <p14:tracePt t="22416" x="6737350" y="933450"/>
          <p14:tracePt t="22433" x="6743700" y="914400"/>
          <p14:tracePt t="22450" x="6743700" y="882650"/>
          <p14:tracePt t="22467" x="6743700" y="869950"/>
          <p14:tracePt t="22483" x="6743700" y="863600"/>
          <p14:tracePt t="22500" x="6743700" y="857250"/>
          <p14:tracePt t="22516" x="6737350" y="838200"/>
          <p14:tracePt t="22533" x="6724650" y="831850"/>
          <p14:tracePt t="22550" x="6673850" y="819150"/>
          <p14:tracePt t="22567" x="6584950" y="812800"/>
          <p14:tracePt t="22583" x="6483350" y="800100"/>
          <p14:tracePt t="22601" x="6350000" y="787400"/>
          <p14:tracePt t="22617" x="6229350" y="787400"/>
          <p14:tracePt t="22634" x="6153150" y="787400"/>
          <p14:tracePt t="22650" x="6064250" y="812800"/>
          <p14:tracePt t="22668" x="6038850" y="819150"/>
          <p14:tracePt t="22683" x="5988050" y="850900"/>
          <p14:tracePt t="22700" x="5969000" y="863600"/>
          <p14:tracePt t="22718" x="5949950" y="895350"/>
          <p14:tracePt t="22756" x="5943600" y="914400"/>
          <p14:tracePt t="22757" x="5937250" y="927100"/>
          <p14:tracePt t="22767" x="5937250" y="946150"/>
          <p14:tracePt t="22784" x="5937250" y="984250"/>
          <p14:tracePt t="22800" x="5937250" y="1028700"/>
          <p14:tracePt t="22818" x="5969000" y="1066800"/>
          <p14:tracePt t="22834" x="5988050" y="1098550"/>
          <p14:tracePt t="22850" x="6026150" y="1111250"/>
          <p14:tracePt t="22850" x="6045200" y="1117600"/>
          <p14:tracePt t="22868" x="6064250" y="1117600"/>
          <p14:tracePt t="22884" x="6165850" y="1123950"/>
          <p14:tracePt t="22901" x="6254750" y="1123950"/>
          <p14:tracePt t="22917" x="6350000" y="1123950"/>
          <p14:tracePt t="22934" x="6438900" y="1123950"/>
          <p14:tracePt t="22951" x="6502400" y="1104900"/>
          <p14:tracePt t="22967" x="6553200" y="1073150"/>
          <p14:tracePt t="22984" x="6597650" y="1035050"/>
          <p14:tracePt t="23000" x="6623050" y="1003300"/>
          <p14:tracePt t="23018" x="6635750" y="958850"/>
          <p14:tracePt t="23034" x="6648450" y="933450"/>
          <p14:tracePt t="23051" x="6648450" y="914400"/>
          <p14:tracePt t="23068" x="6654800" y="895350"/>
          <p14:tracePt t="23085" x="6654800" y="869950"/>
          <p14:tracePt t="23101" x="6654800" y="863600"/>
          <p14:tracePt t="23117" x="6654800" y="844550"/>
          <p14:tracePt t="23134" x="6648450" y="831850"/>
          <p14:tracePt t="23151" x="6642100" y="825500"/>
          <p14:tracePt t="23167" x="6597650" y="819150"/>
          <p14:tracePt t="23185" x="6496050" y="806450"/>
          <p14:tracePt t="23201" x="6388100" y="806450"/>
          <p14:tracePt t="23218" x="6261100" y="806450"/>
          <p14:tracePt t="23234" x="6159500" y="806450"/>
          <p14:tracePt t="23251" x="6013450" y="831850"/>
          <p14:tracePt t="23268" x="5956300" y="863600"/>
          <p14:tracePt t="23285" x="5911850" y="914400"/>
          <p14:tracePt t="23301" x="5886450" y="927100"/>
          <p14:tracePt t="23318" x="5861050" y="965200"/>
          <p14:tracePt t="23334" x="5861050" y="990600"/>
          <p14:tracePt t="23351" x="5861050" y="1041400"/>
          <p14:tracePt t="23368" x="5861050" y="1085850"/>
          <p14:tracePt t="23385" x="5886450" y="1130300"/>
          <p14:tracePt t="23401" x="5918200" y="1155700"/>
          <p14:tracePt t="23418" x="5949950" y="1174750"/>
          <p14:tracePt t="23435" x="5994400" y="1187450"/>
          <p14:tracePt t="23452" x="6038850" y="1193800"/>
          <p14:tracePt t="23468" x="6096000" y="1193800"/>
          <p14:tracePt t="23485" x="6172200" y="1193800"/>
          <p14:tracePt t="23501" x="6267450" y="1193800"/>
          <p14:tracePt t="23518" x="6330950" y="1187450"/>
          <p14:tracePt t="23535" x="6369050" y="1168400"/>
          <p14:tracePt t="23551" x="6400800" y="1136650"/>
          <p14:tracePt t="23568" x="6426200" y="1104900"/>
          <p14:tracePt t="23585" x="6445250" y="1085850"/>
          <p14:tracePt t="23602" x="6445250" y="1066800"/>
          <p14:tracePt t="23619" x="6451600" y="1060450"/>
          <p14:tracePt t="23700" x="6451600" y="1054100"/>
          <p14:tracePt t="23708" x="6451600" y="1041400"/>
          <p14:tracePt t="23718" x="6438900" y="1041400"/>
          <p14:tracePt t="23719" x="6356350" y="1035050"/>
          <p14:tracePt t="23735" x="6273800" y="1028700"/>
          <p14:tracePt t="23752" x="6096000" y="1003300"/>
          <p14:tracePt t="23768" x="5911850" y="984250"/>
          <p14:tracePt t="23785" x="5740400" y="984250"/>
          <p14:tracePt t="23802" x="5568950" y="984250"/>
          <p14:tracePt t="23820" x="5524500" y="984250"/>
          <p14:tracePt t="23835" x="5461000" y="984250"/>
          <p14:tracePt t="23852" x="5429250" y="984250"/>
          <p14:tracePt t="23869" x="5410200" y="984250"/>
          <p14:tracePt t="23885" x="5397500" y="984250"/>
          <p14:tracePt t="23902" x="5384800" y="984250"/>
          <p14:tracePt t="23941" x="5378450" y="977900"/>
          <p14:tracePt t="23956" x="5372100" y="977900"/>
          <p14:tracePt t="23956" x="5365750" y="971550"/>
          <p14:tracePt t="23969" x="5359400" y="965200"/>
          <p14:tracePt t="23985" x="5340350" y="952500"/>
          <p14:tracePt t="24002" x="5327650" y="933450"/>
          <p14:tracePt t="24002" x="5321300" y="933450"/>
          <p14:tracePt t="24020" x="5314950" y="927100"/>
          <p14:tracePt t="24036" x="5302250" y="876300"/>
          <p14:tracePt t="24053" x="5295900" y="831850"/>
          <p14:tracePt t="24069" x="5276850" y="774700"/>
          <p14:tracePt t="24086" x="5257800" y="711200"/>
          <p14:tracePt t="24102" x="5245100" y="666750"/>
          <p14:tracePt t="24120" x="5226050" y="622300"/>
          <p14:tracePt t="24136" x="5213350" y="609600"/>
          <p14:tracePt t="24153" x="5200650" y="577850"/>
          <p14:tracePt t="24301" x="5194300" y="571500"/>
          <p14:tracePt t="24316" x="5187950" y="571500"/>
          <p14:tracePt t="24323" x="5175250" y="571500"/>
          <p14:tracePt t="24346" x="5149850" y="571500"/>
          <p14:tracePt t="24348" x="5130800" y="577850"/>
          <p14:tracePt t="24353" x="5060950" y="596900"/>
          <p14:tracePt t="24370" x="5035550" y="609600"/>
          <p14:tracePt t="24387" x="4997450" y="628650"/>
          <p14:tracePt t="24403" x="4965700" y="641350"/>
          <p14:tracePt t="24420" x="4946650" y="654050"/>
          <p14:tracePt t="24436" x="4927600" y="660400"/>
          <p14:tracePt t="24453" x="4908550" y="673100"/>
          <p14:tracePt t="24470" x="4864100" y="692150"/>
          <p14:tracePt t="24487" x="4832350" y="704850"/>
          <p14:tracePt t="24504" x="4806950" y="717550"/>
          <p14:tracePt t="24521" x="4794250" y="730250"/>
          <p14:tracePt t="24537" x="4775200" y="730250"/>
          <p14:tracePt t="24554" x="4768850" y="730250"/>
          <p14:tracePt t="24570" x="4762500" y="730250"/>
          <p14:tracePt t="24587" x="4743450" y="730250"/>
          <p14:tracePt t="24604" x="4737100" y="730250"/>
          <p14:tracePt t="24684" x="4724400" y="723900"/>
          <p14:tracePt t="24724" x="4718050" y="717550"/>
          <p14:tracePt t="24860" x="4711700" y="711200"/>
          <p14:tracePt t="24923" x="4711700" y="704850"/>
          <p14:tracePt t="24941" x="4711700" y="698500"/>
          <p14:tracePt t="25140" x="4711700" y="692150"/>
          <p14:tracePt t="25219" x="4724400" y="692150"/>
          <p14:tracePt t="25259" x="4737100" y="692150"/>
          <p14:tracePt t="25280" x="4749800" y="692150"/>
          <p14:tracePt t="25281" x="4756150" y="692150"/>
          <p14:tracePt t="25288" x="4775200" y="692150"/>
          <p14:tracePt t="25304" x="4781550" y="692150"/>
          <p14:tracePt t="25321" x="4787900" y="692150"/>
          <p14:tracePt t="25338" x="4794250" y="692150"/>
          <p14:tracePt t="25491" x="4800600" y="692150"/>
          <p14:tracePt t="25531" x="4806950" y="692150"/>
          <p14:tracePt t="25556" x="4813300" y="692150"/>
          <p14:tracePt t="25571" x="4838700" y="692150"/>
          <p14:tracePt t="25596" x="4870450" y="692150"/>
          <p14:tracePt t="25605" x="4883150" y="698500"/>
          <p14:tracePt t="25622" x="4895850" y="698500"/>
          <p14:tracePt t="25622" x="4908550" y="698500"/>
          <p14:tracePt t="25638" x="4914900" y="698500"/>
          <p14:tracePt t="26796" x="4921250" y="698500"/>
          <p14:tracePt t="26805" x="4921250" y="711200"/>
          <p14:tracePt t="26836" x="4921250" y="717550"/>
          <p14:tracePt t="26840" x="4921250" y="723900"/>
          <p14:tracePt t="26868" x="4914900" y="730250"/>
          <p14:tracePt t="26884" x="4914900" y="736600"/>
          <p14:tracePt t="26916" x="4908550" y="742950"/>
          <p14:tracePt t="26980" x="4908550" y="749300"/>
          <p14:tracePt t="27000" x="4902200" y="755650"/>
          <p14:tracePt t="27220" x="4902200" y="762000"/>
          <p14:tracePt t="27228" x="4902200" y="768350"/>
          <p14:tracePt t="27252" x="4902200" y="781050"/>
          <p14:tracePt t="27260" x="4902200" y="787400"/>
          <p14:tracePt t="27276" x="4902200" y="800100"/>
          <p14:tracePt t="27292" x="4902200" y="812800"/>
          <p14:tracePt t="27307" x="4902200" y="819150"/>
          <p14:tracePt t="27339" x="4902200" y="831850"/>
          <p14:tracePt t="27371" x="4902200" y="838200"/>
          <p14:tracePt t="27388" x="4908550" y="844550"/>
          <p14:tracePt t="27388" x="4908550" y="850900"/>
          <p14:tracePt t="27404" x="4921250" y="850900"/>
          <p14:tracePt t="27412" x="4933950" y="850900"/>
          <p14:tracePt t="27427" x="4946650" y="850900"/>
          <p14:tracePt t="27435" x="4965700" y="850900"/>
          <p14:tracePt t="27441" x="4978400" y="850900"/>
          <p14:tracePt t="27458" x="4984750" y="850900"/>
          <p14:tracePt t="27475" x="5003800" y="844550"/>
          <p14:tracePt t="27491" x="5035550" y="812800"/>
          <p14:tracePt t="27509" x="5054600" y="774700"/>
          <p14:tracePt t="27525" x="5067300" y="742950"/>
          <p14:tracePt t="27542" x="5080000" y="723900"/>
          <p14:tracePt t="27558" x="5092700" y="679450"/>
          <p14:tracePt t="27575" x="5099050" y="666750"/>
          <p14:tracePt t="27592" x="5099050" y="647700"/>
          <p14:tracePt t="27608" x="5099050" y="635000"/>
          <p14:tracePt t="27625" x="5099050" y="628650"/>
          <p14:tracePt t="27642" x="5099050" y="615950"/>
          <p14:tracePt t="27658" x="5099050" y="609600"/>
          <p14:tracePt t="27700" x="5099050" y="590550"/>
          <p14:tracePt t="27712" x="5099050" y="584200"/>
          <p14:tracePt t="27724" x="5099050" y="571500"/>
          <p14:tracePt t="27742" x="5099050" y="558800"/>
          <p14:tracePt t="27742" x="5086350" y="533400"/>
          <p14:tracePt t="27758" x="5060950" y="514350"/>
          <p14:tracePt t="27775" x="5035550" y="495300"/>
          <p14:tracePt t="27792" x="5022850" y="482600"/>
          <p14:tracePt t="27808" x="4997450" y="469900"/>
          <p14:tracePt t="27825" x="4959350" y="463550"/>
          <p14:tracePt t="27842" x="4908550" y="457200"/>
          <p14:tracePt t="27859" x="4813300" y="450850"/>
          <p14:tracePt t="27875" x="4667250" y="444500"/>
          <p14:tracePt t="27893" x="4578350" y="444500"/>
          <p14:tracePt t="27909" x="4508500" y="444500"/>
          <p14:tracePt t="27925" x="4438650" y="450850"/>
          <p14:tracePt t="27942" x="4400550" y="476250"/>
          <p14:tracePt t="27959" x="4362450" y="501650"/>
          <p14:tracePt t="27975" x="4337050" y="520700"/>
          <p14:tracePt t="27992" x="4324350" y="552450"/>
          <p14:tracePt t="28009" x="4305300" y="584200"/>
          <p14:tracePt t="28026" x="4273550" y="641350"/>
          <p14:tracePt t="28042" x="4267200" y="679450"/>
          <p14:tracePt t="28059" x="4267200" y="736600"/>
          <p14:tracePt t="28059" x="4273550" y="762000"/>
          <p14:tracePt t="28077" x="4318000" y="838200"/>
          <p14:tracePt t="28094" x="4349750" y="882650"/>
          <p14:tracePt t="28109" x="4432300" y="927100"/>
          <p14:tracePt t="28126" x="4527550" y="965200"/>
          <p14:tracePt t="28142" x="4622800" y="990600"/>
          <p14:tracePt t="28159" x="4756150" y="1016000"/>
          <p14:tracePt t="28176" x="4864100" y="1016000"/>
          <p14:tracePt t="28193" x="4946650" y="1016000"/>
          <p14:tracePt t="28209" x="4991100" y="1016000"/>
          <p14:tracePt t="28226" x="5048250" y="996950"/>
          <p14:tracePt t="28243" x="5111750" y="952500"/>
          <p14:tracePt t="28259" x="5156200" y="914400"/>
          <p14:tracePt t="28259" x="5168900" y="889000"/>
          <p14:tracePt t="28276" x="5194300" y="850900"/>
          <p14:tracePt t="28293" x="5207000" y="812800"/>
          <p14:tracePt t="28309" x="5219700" y="774700"/>
          <p14:tracePt t="28326" x="5226050" y="730250"/>
          <p14:tracePt t="28343" x="5232400" y="685800"/>
          <p14:tracePt t="28359" x="5232400" y="635000"/>
          <p14:tracePt t="28376" x="5232400" y="603250"/>
          <p14:tracePt t="28393" x="5226050" y="558800"/>
          <p14:tracePt t="28410" x="5200650" y="520700"/>
          <p14:tracePt t="28426" x="5181600" y="501650"/>
          <p14:tracePt t="28443" x="5137150" y="469900"/>
          <p14:tracePt t="28461" x="5092700" y="457200"/>
          <p14:tracePt t="28477" x="5048250" y="444500"/>
          <p14:tracePt t="28493" x="4972050" y="444500"/>
          <p14:tracePt t="28510" x="4895850" y="444500"/>
          <p14:tracePt t="28526" x="4826000" y="444500"/>
          <p14:tracePt t="28543" x="4737100" y="469900"/>
          <p14:tracePt t="28560" x="4648200" y="508000"/>
          <p14:tracePt t="28577" x="4559300" y="571500"/>
          <p14:tracePt t="28594" x="4495800" y="615950"/>
          <p14:tracePt t="28611" x="4457700" y="654050"/>
          <p14:tracePt t="28628" x="4400550" y="711200"/>
          <p14:tracePt t="28644" x="4375150" y="774700"/>
          <p14:tracePt t="28662" x="4356100" y="825500"/>
          <p14:tracePt t="28678" x="4356100" y="844550"/>
          <p14:tracePt t="28695" x="4356100" y="857250"/>
          <p14:tracePt t="28711" x="4356100" y="863600"/>
          <p14:tracePt t="28728" x="4356100" y="882650"/>
          <p14:tracePt t="28744" x="4375150" y="920750"/>
          <p14:tracePt t="28761" x="4495800" y="984250"/>
          <p14:tracePt t="28778" x="4629150" y="1022350"/>
          <p14:tracePt t="28794" x="4775200" y="1047750"/>
          <p14:tracePt t="28811" x="4895850" y="1054100"/>
          <p14:tracePt t="28828" x="5016500" y="1054100"/>
          <p14:tracePt t="28828" x="5048250" y="1054100"/>
          <p14:tracePt t="28845" x="5143500" y="1009650"/>
          <p14:tracePt t="28862" x="5219700" y="958850"/>
          <p14:tracePt t="28878" x="5251450" y="901700"/>
          <p14:tracePt t="28894" x="5295900" y="838200"/>
          <p14:tracePt t="28911" x="5314950" y="774700"/>
          <p14:tracePt t="28928" x="5321300" y="717550"/>
          <p14:tracePt t="28945" x="5321300" y="666750"/>
          <p14:tracePt t="28962" x="5321300" y="622300"/>
          <p14:tracePt t="28978" x="5321300" y="590550"/>
          <p14:tracePt t="28995" x="5302250" y="546100"/>
          <p14:tracePt t="29011" x="5270500" y="514350"/>
          <p14:tracePt t="29029" x="5245100" y="482600"/>
          <p14:tracePt t="29045" x="5143500" y="438150"/>
          <p14:tracePt t="29062" x="5092700" y="425450"/>
          <p14:tracePt t="29078" x="4991100" y="400050"/>
          <p14:tracePt t="29095" x="4895850" y="387350"/>
          <p14:tracePt t="29112" x="4768850" y="387350"/>
          <p14:tracePt t="29128" x="4616450" y="387350"/>
          <p14:tracePt t="29145" x="4502150" y="387350"/>
          <p14:tracePt t="29162" x="4387850" y="419100"/>
          <p14:tracePt t="29178" x="4324350" y="438150"/>
          <p14:tracePt t="29196" x="4279900" y="463550"/>
          <p14:tracePt t="29212" x="4241800" y="501650"/>
          <p14:tracePt t="29212" x="4235450" y="514350"/>
          <p14:tracePt t="29229" x="4210050" y="558800"/>
          <p14:tracePt t="29246" x="4197350" y="615950"/>
          <p14:tracePt t="29262" x="4184650" y="654050"/>
          <p14:tracePt t="29279" x="4178300" y="698500"/>
          <p14:tracePt t="29296" x="4178300" y="736600"/>
          <p14:tracePt t="29312" x="4197350" y="781050"/>
          <p14:tracePt t="29329" x="4229100" y="819150"/>
          <p14:tracePt t="29345" x="4267200" y="857250"/>
          <p14:tracePt t="29362" x="4305300" y="895350"/>
          <p14:tracePt t="29379" x="4381500" y="933450"/>
          <p14:tracePt t="29396" x="4483100" y="971550"/>
          <p14:tracePt t="29412" x="4654550" y="1003300"/>
          <p14:tracePt t="29430" x="4768850" y="1022350"/>
          <p14:tracePt t="29446" x="4845050" y="1022350"/>
          <p14:tracePt t="29462" x="4914900" y="1003300"/>
          <p14:tracePt t="29479" x="4978400" y="971550"/>
          <p14:tracePt t="29496" x="5029200" y="927100"/>
          <p14:tracePt t="29512" x="5092700" y="869950"/>
          <p14:tracePt t="29530" x="5124450" y="812800"/>
          <p14:tracePt t="29546" x="5143500" y="762000"/>
          <p14:tracePt t="29563" x="5156200" y="711200"/>
          <p14:tracePt t="29579" x="5156200" y="666750"/>
          <p14:tracePt t="29596" x="5156200" y="622300"/>
          <p14:tracePt t="29612" x="5130800" y="558800"/>
          <p14:tracePt t="29630" x="5086350" y="508000"/>
          <p14:tracePt t="29646" x="5035550" y="476250"/>
          <p14:tracePt t="29663" x="4940300" y="438150"/>
          <p14:tracePt t="29679" x="4851400" y="419100"/>
          <p14:tracePt t="29696" x="4775200" y="419100"/>
          <p14:tracePt t="29713" x="4692650" y="419100"/>
          <p14:tracePt t="29729" x="4616450" y="419100"/>
          <p14:tracePt t="29746" x="4572000" y="419100"/>
          <p14:tracePt t="29763" x="4527550" y="419100"/>
          <p14:tracePt t="29779" x="4502150" y="419100"/>
          <p14:tracePt t="29796" x="4483100" y="419100"/>
          <p14:tracePt t="29813" x="4464050" y="431800"/>
          <p14:tracePt t="29830" x="4457700" y="438150"/>
          <p14:tracePt t="29846" x="4445000" y="438150"/>
          <p14:tracePt t="30005" x="4438650" y="444500"/>
          <p14:tracePt t="30013" x="4438650" y="457200"/>
          <p14:tracePt t="30024" x="4438650" y="463550"/>
          <p14:tracePt t="30030" x="4438650" y="476250"/>
          <p14:tracePt t="30030" x="0" y="0"/>
        </p14:tracePtLst>
        <p14:tracePtLst>
          <p14:tracePt t="31829" x="4603750" y="908050"/>
          <p14:tracePt t="31941" x="4597400" y="908050"/>
          <p14:tracePt t="31957" x="4610100" y="927100"/>
          <p14:tracePt t="31965" x="4616450" y="933450"/>
          <p14:tracePt t="31974" x="4635500" y="958850"/>
          <p14:tracePt t="31997" x="4654550" y="965200"/>
          <p14:tracePt t="32005" x="4692650" y="990600"/>
          <p14:tracePt t="32021" x="4724400" y="996950"/>
          <p14:tracePt t="32038" x="4781550" y="996950"/>
          <p14:tracePt t="32053" x="4838700" y="996950"/>
          <p14:tracePt t="32069" x="4921250" y="996950"/>
          <p14:tracePt t="32085" x="4997450" y="996950"/>
          <p14:tracePt t="32102" x="5041900" y="996950"/>
          <p14:tracePt t="32102" x="5054600" y="996950"/>
          <p14:tracePt t="32117" x="5105400" y="977900"/>
          <p14:tracePt t="32141" x="5130800" y="952500"/>
          <p14:tracePt t="32150" x="5175250" y="914400"/>
          <p14:tracePt t="32173" x="5200650" y="889000"/>
          <p14:tracePt t="32189" x="5232400" y="838200"/>
          <p14:tracePt t="32205" x="5257800" y="793750"/>
          <p14:tracePt t="32222" x="5283200" y="755650"/>
          <p14:tracePt t="32234" x="5302250" y="723900"/>
          <p14:tracePt t="32253" x="5308600" y="698500"/>
          <p14:tracePt t="32270" x="5308600" y="660400"/>
          <p14:tracePt t="32286" x="5321300" y="628650"/>
          <p14:tracePt t="32300" x="5321300" y="590550"/>
          <p14:tracePt t="32318" x="5321300" y="565150"/>
          <p14:tracePt t="32333" x="5321300" y="527050"/>
          <p14:tracePt t="32350" x="5321300" y="508000"/>
          <p14:tracePt t="32367" x="5295900" y="457200"/>
          <p14:tracePt t="32384" x="5283200" y="438150"/>
          <p14:tracePt t="32400" x="5264150" y="406400"/>
          <p14:tracePt t="32418" x="5232400" y="361950"/>
          <p14:tracePt t="32434" x="5200650" y="336550"/>
          <p14:tracePt t="32451" x="5137150" y="292100"/>
          <p14:tracePt t="32467" x="5092700" y="273050"/>
          <p14:tracePt t="32484" x="5048250" y="228600"/>
          <p14:tracePt t="32501" x="5016500" y="209550"/>
          <p14:tracePt t="32517" x="4965700" y="190500"/>
          <p14:tracePt t="32534" x="4908550" y="171450"/>
          <p14:tracePt t="32551" x="4857750" y="152400"/>
          <p14:tracePt t="32567" x="4781550" y="146050"/>
          <p14:tracePt t="32584" x="4711700" y="133350"/>
          <p14:tracePt t="32601" x="4660900" y="127000"/>
          <p14:tracePt t="32618" x="4622800" y="127000"/>
          <p14:tracePt t="32634" x="4597400" y="127000"/>
          <p14:tracePt t="32651" x="4572000" y="127000"/>
          <p14:tracePt t="32667" x="4521200" y="127000"/>
          <p14:tracePt t="32684" x="4489450" y="127000"/>
          <p14:tracePt t="32701" x="4419600" y="171450"/>
          <p14:tracePt t="32701" x="4387850" y="196850"/>
          <p14:tracePt t="32718" x="4343400" y="234950"/>
          <p14:tracePt t="32734" x="4286250" y="298450"/>
          <p14:tracePt t="32751" x="4235450" y="336550"/>
          <p14:tracePt t="32768" x="4210050" y="381000"/>
          <p14:tracePt t="32784" x="4191000" y="412750"/>
          <p14:tracePt t="32801" x="4171950" y="469900"/>
          <p14:tracePt t="32818" x="4152900" y="527050"/>
          <p14:tracePt t="32834" x="4140200" y="609600"/>
          <p14:tracePt t="32851" x="4127500" y="692150"/>
          <p14:tracePt t="32868" x="4108450" y="781050"/>
          <p14:tracePt t="32885" x="4089400" y="838200"/>
          <p14:tracePt t="32901" x="4076700" y="895350"/>
          <p14:tracePt t="32918" x="4076700" y="920750"/>
          <p14:tracePt t="32935" x="4076700" y="927100"/>
          <p14:tracePt t="32951" x="4076700" y="939800"/>
          <p14:tracePt t="32968" x="4076700" y="952500"/>
          <p14:tracePt t="32985" x="4083050" y="971550"/>
          <p14:tracePt t="33001" x="4133850" y="1003300"/>
          <p14:tracePt t="33018" x="4191000" y="1028700"/>
          <p14:tracePt t="33035" x="4305300" y="1060450"/>
          <p14:tracePt t="33052" x="4413250" y="1092200"/>
          <p14:tracePt t="33068" x="4578350" y="1123950"/>
          <p14:tracePt t="33085" x="4660900" y="1130300"/>
          <p14:tracePt t="33102" x="4724400" y="1130300"/>
          <p14:tracePt t="33118" x="4768850" y="1130300"/>
          <p14:tracePt t="33135" x="4813300" y="1130300"/>
          <p14:tracePt t="33152" x="4857750" y="1130300"/>
          <p14:tracePt t="33168" x="4908550" y="1130300"/>
          <p14:tracePt t="33185" x="4959350" y="1130300"/>
          <p14:tracePt t="33202" x="5029200" y="1130300"/>
          <p14:tracePt t="33219" x="5073650" y="1123950"/>
          <p14:tracePt t="33235" x="5130800" y="1111250"/>
          <p14:tracePt t="33252" x="5175250" y="1085850"/>
          <p14:tracePt t="33270" x="5226050" y="1060450"/>
          <p14:tracePt t="33286" x="5270500" y="1028700"/>
          <p14:tracePt t="33302" x="5289550" y="1009650"/>
          <p14:tracePt t="33319" x="5302250" y="996950"/>
          <p14:tracePt t="33336" x="5302250" y="977900"/>
          <p14:tracePt t="33352" x="5308600" y="958850"/>
          <p14:tracePt t="33369" x="5314950" y="927100"/>
          <p14:tracePt t="33385" x="5321300" y="901700"/>
          <p14:tracePt t="33402" x="5327650" y="850900"/>
          <p14:tracePt t="33419" x="5327650" y="812800"/>
          <p14:tracePt t="33435" x="5327650" y="742950"/>
          <p14:tracePt t="33452" x="5327650" y="660400"/>
          <p14:tracePt t="33469" x="5321300" y="615950"/>
          <p14:tracePt t="33485" x="5308600" y="571500"/>
          <p14:tracePt t="33502" x="5289550" y="546100"/>
          <p14:tracePt t="33519" x="5276850" y="514350"/>
          <p14:tracePt t="33536" x="5264150" y="495300"/>
          <p14:tracePt t="33552" x="5245100" y="457200"/>
          <p14:tracePt t="33569" x="5200650" y="425450"/>
          <p14:tracePt t="33586" x="5162550" y="387350"/>
          <p14:tracePt t="33602" x="5118100" y="368300"/>
          <p14:tracePt t="33619" x="5080000" y="336550"/>
          <p14:tracePt t="33636" x="5029200" y="311150"/>
          <p14:tracePt t="33653" x="4959350" y="292100"/>
          <p14:tracePt t="33669" x="4806950" y="247650"/>
          <p14:tracePt t="33687" x="4705350" y="222250"/>
          <p14:tracePt t="33703" x="4616450" y="209550"/>
          <p14:tracePt t="33719" x="4559300" y="203200"/>
          <p14:tracePt t="33736" x="4483100" y="203200"/>
          <p14:tracePt t="33753" x="4438650" y="203200"/>
          <p14:tracePt t="33770" x="4394200" y="209550"/>
          <p14:tracePt t="33786" x="4356100" y="234950"/>
          <p14:tracePt t="33803" x="4318000" y="254000"/>
          <p14:tracePt t="33820" x="4273550" y="273050"/>
          <p14:tracePt t="33836" x="4241800" y="304800"/>
          <p14:tracePt t="33853" x="4178300" y="368300"/>
          <p14:tracePt t="33870" x="4152900" y="412750"/>
          <p14:tracePt t="33886" x="4121150" y="469900"/>
          <p14:tracePt t="33903" x="4089400" y="514350"/>
          <p14:tracePt t="33919" x="4089400" y="577850"/>
          <p14:tracePt t="33936" x="4089400" y="641350"/>
          <p14:tracePt t="33953" x="4089400" y="704850"/>
          <p14:tracePt t="33970" x="4089400" y="768350"/>
          <p14:tracePt t="33986" x="4089400" y="819150"/>
          <p14:tracePt t="34003" x="4089400" y="825500"/>
          <p14:tracePt t="34020" x="4089400" y="838200"/>
          <p14:tracePt t="34036" x="4089400" y="876300"/>
          <p14:tracePt t="34053" x="4133850" y="914400"/>
          <p14:tracePt t="34070" x="4178300" y="965200"/>
          <p14:tracePt t="34086" x="4216400" y="990600"/>
          <p14:tracePt t="34103" x="4273550" y="1009650"/>
          <p14:tracePt t="34120" x="4343400" y="1028700"/>
          <p14:tracePt t="34137" x="4425950" y="1041400"/>
          <p14:tracePt t="34153" x="4514850" y="1054100"/>
          <p14:tracePt t="34170" x="4616450" y="1060450"/>
          <p14:tracePt t="34187" x="4686300" y="1066800"/>
          <p14:tracePt t="34204" x="4749800" y="1066800"/>
          <p14:tracePt t="34220" x="4832350" y="1066800"/>
          <p14:tracePt t="34237" x="4914900" y="1066800"/>
          <p14:tracePt t="34253" x="4978400" y="1066800"/>
          <p14:tracePt t="34271" x="5041900" y="1066800"/>
          <p14:tracePt t="34287" x="5086350" y="1041400"/>
          <p14:tracePt t="34304" x="5118100" y="1016000"/>
          <p14:tracePt t="34320" x="5156200" y="977900"/>
          <p14:tracePt t="34337" x="5187950" y="952500"/>
          <p14:tracePt t="34354" x="5219700" y="914400"/>
          <p14:tracePt t="34370" x="5238750" y="876300"/>
          <p14:tracePt t="34387" x="5257800" y="844550"/>
          <p14:tracePt t="34404" x="5270500" y="806450"/>
          <p14:tracePt t="34420" x="5270500" y="774700"/>
          <p14:tracePt t="34437" x="5276850" y="730250"/>
          <p14:tracePt t="34454" x="5283200" y="692150"/>
          <p14:tracePt t="34471" x="5283200" y="679450"/>
          <p14:tracePt t="34487" x="5283200" y="660400"/>
          <p14:tracePt t="34504" x="5283200" y="641350"/>
          <p14:tracePt t="34521" x="5283200" y="615950"/>
          <p14:tracePt t="34537" x="5283200" y="584200"/>
          <p14:tracePt t="34554" x="5264150" y="546100"/>
          <p14:tracePt t="34571" x="5232400" y="501650"/>
          <p14:tracePt t="34587" x="5207000" y="476250"/>
          <p14:tracePt t="34604" x="5175250" y="444500"/>
          <p14:tracePt t="34621" x="5118100" y="393700"/>
          <p14:tracePt t="34639" x="5073650" y="368300"/>
          <p14:tracePt t="34654" x="5035550" y="355600"/>
          <p14:tracePt t="34671" x="4978400" y="336550"/>
          <p14:tracePt t="34688" x="4921250" y="323850"/>
          <p14:tracePt t="34704" x="4838700" y="304800"/>
          <p14:tracePt t="34721" x="4787900" y="298450"/>
          <p14:tracePt t="34738" x="4718050" y="273050"/>
          <p14:tracePt t="34754" x="4673600" y="260350"/>
          <p14:tracePt t="34772" x="4610100" y="254000"/>
          <p14:tracePt t="34788" x="4540250" y="254000"/>
          <p14:tracePt t="34805" x="4489450" y="254000"/>
          <p14:tracePt t="34821" x="4419600" y="254000"/>
          <p14:tracePt t="34838" x="4368800" y="273050"/>
          <p14:tracePt t="34854" x="4324350" y="298450"/>
          <p14:tracePt t="34871" x="4286250" y="330200"/>
          <p14:tracePt t="34888" x="4241800" y="387350"/>
          <p14:tracePt t="34905" x="4210050" y="425450"/>
          <p14:tracePt t="34921" x="4178300" y="469900"/>
          <p14:tracePt t="34938" x="4159250" y="533400"/>
          <p14:tracePt t="34955" x="4121150" y="596900"/>
          <p14:tracePt t="34971" x="4108450" y="660400"/>
          <p14:tracePt t="34988" x="4108450" y="717550"/>
          <p14:tracePt t="35005" x="4102100" y="787400"/>
          <p14:tracePt t="35021" x="4102100" y="889000"/>
          <p14:tracePt t="35039" x="4102100" y="933450"/>
          <p14:tracePt t="35055" x="4121150" y="958850"/>
          <p14:tracePt t="35071" x="4146550" y="996950"/>
          <p14:tracePt t="35088" x="4165600" y="1016000"/>
          <p14:tracePt t="35105" x="4216400" y="1047750"/>
          <p14:tracePt t="35121" x="4298950" y="1073150"/>
          <p14:tracePt t="35138" x="4413250" y="1104900"/>
          <p14:tracePt t="35155" x="4502150" y="1123950"/>
          <p14:tracePt t="35172" x="4597400" y="1136650"/>
          <p14:tracePt t="35188" x="4686300" y="1149350"/>
          <p14:tracePt t="35205" x="4775200" y="1149350"/>
          <p14:tracePt t="35222" x="4851400" y="1149350"/>
          <p14:tracePt t="35238" x="4959350" y="1117600"/>
          <p14:tracePt t="35255" x="5022850" y="1085850"/>
          <p14:tracePt t="35272" x="5118100" y="1041400"/>
          <p14:tracePt t="35288" x="5181600" y="996950"/>
          <p14:tracePt t="35306" x="5219700" y="971550"/>
          <p14:tracePt t="35322" x="5251450" y="939800"/>
          <p14:tracePt t="35339" x="5276850" y="914400"/>
          <p14:tracePt t="35355" x="5289550" y="895350"/>
          <p14:tracePt t="35372" x="5308600" y="882650"/>
          <p14:tracePt t="35372" x="5321300" y="869950"/>
          <p14:tracePt t="35389" x="5321300" y="863600"/>
          <p14:tracePt t="35405" x="5327650" y="819150"/>
          <p14:tracePt t="35422" x="5327650" y="787400"/>
          <p14:tracePt t="35439" x="5334000" y="742950"/>
          <p14:tracePt t="35455" x="5340350" y="711200"/>
          <p14:tracePt t="35473" x="5340350" y="673100"/>
          <p14:tracePt t="35489" x="5340350" y="641350"/>
          <p14:tracePt t="35506" x="5334000" y="596900"/>
          <p14:tracePt t="35522" x="5314950" y="571500"/>
          <p14:tracePt t="35539" x="5283200" y="533400"/>
          <p14:tracePt t="35555" x="5251450" y="501650"/>
          <p14:tracePt t="35572" x="5232400" y="482600"/>
          <p14:tracePt t="35589" x="5181600" y="431800"/>
          <p14:tracePt t="35606" x="5143500" y="406400"/>
          <p14:tracePt t="35622" x="5099050" y="393700"/>
          <p14:tracePt t="35639" x="5054600" y="374650"/>
          <p14:tracePt t="35656" x="4984750" y="355600"/>
          <p14:tracePt t="35672" x="4902200" y="330200"/>
          <p14:tracePt t="35689" x="4800600" y="304800"/>
          <p14:tracePt t="35706" x="4711700" y="292100"/>
          <p14:tracePt t="35722" x="4622800" y="279400"/>
          <p14:tracePt t="35739" x="4572000" y="279400"/>
          <p14:tracePt t="35756" x="4533900" y="273050"/>
          <p14:tracePt t="35773" x="4508500" y="273050"/>
          <p14:tracePt t="35773" x="4489450" y="273050"/>
          <p14:tracePt t="35790" x="4457700" y="273050"/>
          <p14:tracePt t="35806" x="4419600" y="273050"/>
          <p14:tracePt t="35823" x="4394200" y="273050"/>
          <p14:tracePt t="35839" x="4356100" y="304800"/>
          <p14:tracePt t="35856" x="4318000" y="336550"/>
          <p14:tracePt t="35873" x="4286250" y="374650"/>
          <p14:tracePt t="35889" x="4254500" y="425450"/>
          <p14:tracePt t="35906" x="4222750" y="469900"/>
          <p14:tracePt t="35923" x="4210050" y="514350"/>
          <p14:tracePt t="35939" x="4203700" y="596900"/>
          <p14:tracePt t="35956" x="4197350" y="654050"/>
          <p14:tracePt t="35973" x="4191000" y="736600"/>
          <p14:tracePt t="35990" x="4191000" y="800100"/>
          <p14:tracePt t="36006" x="4191000" y="850900"/>
          <p14:tracePt t="36023" x="4197350" y="901700"/>
          <p14:tracePt t="36040" x="4197350" y="920750"/>
          <p14:tracePt t="36056" x="4197350" y="939800"/>
          <p14:tracePt t="36073" x="4241800" y="971550"/>
          <p14:tracePt t="36090" x="4292600" y="996950"/>
          <p14:tracePt t="36106" x="4337050" y="1009650"/>
          <p14:tracePt t="36123" x="4419600" y="1022350"/>
          <p14:tracePt t="36140" x="4489450" y="1041400"/>
          <p14:tracePt t="36157" x="4578350" y="1047750"/>
          <p14:tracePt t="36173" x="4730750" y="1047750"/>
          <p14:tracePt t="36190" x="4806950" y="1047750"/>
          <p14:tracePt t="36206" x="4870450" y="1041400"/>
          <p14:tracePt t="36224" x="4933950" y="1022350"/>
          <p14:tracePt t="36240" x="4978400" y="971550"/>
          <p14:tracePt t="36257" x="5016500" y="946150"/>
          <p14:tracePt t="36273" x="5048250" y="908050"/>
          <p14:tracePt t="36290" x="5073650" y="869950"/>
          <p14:tracePt t="36307" x="5092700" y="838200"/>
          <p14:tracePt t="36324" x="5105400" y="800100"/>
          <p14:tracePt t="36340" x="5118100" y="762000"/>
          <p14:tracePt t="36357" x="5124450" y="723900"/>
          <p14:tracePt t="36374" x="5130800" y="698500"/>
          <p14:tracePt t="36390" x="5137150" y="673100"/>
          <p14:tracePt t="36407" x="5137150" y="647700"/>
          <p14:tracePt t="36424" x="5137150" y="628650"/>
          <p14:tracePt t="36440" x="5137150" y="609600"/>
          <p14:tracePt t="36457" x="5137150" y="577850"/>
          <p14:tracePt t="36474" x="5137150" y="558800"/>
          <p14:tracePt t="36490" x="5124450" y="546100"/>
          <p14:tracePt t="36507" x="5118100" y="527050"/>
          <p14:tracePt t="36524" x="5099050" y="508000"/>
          <p14:tracePt t="36540" x="5060950" y="469900"/>
          <p14:tracePt t="36558" x="5035550" y="444500"/>
          <p14:tracePt t="36574" x="5016500" y="425450"/>
          <p14:tracePt t="36591" x="4972050" y="406400"/>
          <p14:tracePt t="36607" x="4895850" y="381000"/>
          <p14:tracePt t="36624" x="4775200" y="342900"/>
          <p14:tracePt t="36641" x="4660900" y="330200"/>
          <p14:tracePt t="36658" x="4559300" y="311150"/>
          <p14:tracePt t="36674" x="4457700" y="311150"/>
          <p14:tracePt t="36692" x="4330700" y="311150"/>
          <p14:tracePt t="36707" x="4210050" y="311150"/>
          <p14:tracePt t="36724" x="4095750" y="368300"/>
          <p14:tracePt t="36741" x="3994150" y="438150"/>
          <p14:tracePt t="36758" x="3937000" y="508000"/>
          <p14:tracePt t="36774" x="3898900" y="546100"/>
          <p14:tracePt t="36791" x="3892550" y="584200"/>
          <p14:tracePt t="36808" x="3892550" y="596900"/>
          <p14:tracePt t="36824" x="3892550" y="635000"/>
          <p14:tracePt t="36841" x="3892550" y="698500"/>
          <p14:tracePt t="36858" x="3917950" y="774700"/>
          <p14:tracePt t="36874" x="3962400" y="850900"/>
          <p14:tracePt t="36891" x="3981450" y="889000"/>
          <p14:tracePt t="36908" x="4089400" y="939800"/>
          <p14:tracePt t="36925" x="4171950" y="990600"/>
          <p14:tracePt t="36941" x="4279900" y="1035050"/>
          <p14:tracePt t="36958" x="4349750" y="1047750"/>
          <p14:tracePt t="36975" x="4464050" y="1066800"/>
          <p14:tracePt t="36991" x="4578350" y="1079500"/>
          <p14:tracePt t="37008" x="4705350" y="1079500"/>
          <p14:tracePt t="37025" x="4794250" y="1079500"/>
          <p14:tracePt t="37041" x="4870450" y="1079500"/>
          <p14:tracePt t="37058" x="4965700" y="1047750"/>
          <p14:tracePt t="37075" x="5041900" y="1003300"/>
          <p14:tracePt t="37091" x="5105400" y="952500"/>
          <p14:tracePt t="37108" x="5156200" y="908050"/>
          <p14:tracePt t="37125" x="5213350" y="831850"/>
          <p14:tracePt t="37142" x="5232400" y="793750"/>
          <p14:tracePt t="37158" x="5257800" y="730250"/>
          <p14:tracePt t="37175" x="5257800" y="704850"/>
          <p14:tracePt t="37192" x="5276850" y="666750"/>
          <p14:tracePt t="37208" x="5276850" y="635000"/>
          <p14:tracePt t="37225" x="5283200" y="615950"/>
          <p14:tracePt t="37242" x="5283200" y="596900"/>
          <p14:tracePt t="37258" x="5283200" y="584200"/>
          <p14:tracePt t="37275" x="5283200" y="565150"/>
          <p14:tracePt t="37292" x="5276850" y="520700"/>
          <p14:tracePt t="37308" x="5245100" y="482600"/>
          <p14:tracePt t="37308" x="5232400" y="469900"/>
          <p14:tracePt t="37326" x="5207000" y="438150"/>
          <p14:tracePt t="37342" x="5175250" y="425450"/>
          <p14:tracePt t="37358" x="5118100" y="400050"/>
          <p14:tracePt t="37375" x="5054600" y="387350"/>
          <p14:tracePt t="37392" x="4978400" y="381000"/>
          <p14:tracePt t="37409" x="4876800" y="381000"/>
          <p14:tracePt t="37426" x="4787900" y="381000"/>
          <p14:tracePt t="37442" x="4743450" y="381000"/>
          <p14:tracePt t="37459" x="4673600" y="381000"/>
          <p14:tracePt t="37475" x="4622800" y="393700"/>
          <p14:tracePt t="37492" x="4603750" y="406400"/>
          <p14:tracePt t="37509" x="4546600" y="444500"/>
          <p14:tracePt t="37526" x="4483100" y="495300"/>
          <p14:tracePt t="37542" x="4425950" y="539750"/>
          <p14:tracePt t="37559" x="4381500" y="615950"/>
          <p14:tracePt t="37575" x="4356100" y="654050"/>
          <p14:tracePt t="37593" x="4318000" y="730250"/>
          <p14:tracePt t="37609" x="4311650" y="774700"/>
          <p14:tracePt t="37626" x="4311650" y="825500"/>
          <p14:tracePt t="37642" x="4311650" y="876300"/>
          <p14:tracePt t="37659" x="4318000" y="908050"/>
          <p14:tracePt t="37676" x="4349750" y="965200"/>
          <p14:tracePt t="37692" x="4375150" y="996950"/>
          <p14:tracePt t="37709" x="4438650" y="1035050"/>
          <p14:tracePt t="37727" x="4508500" y="1054100"/>
          <p14:tracePt t="37742" x="4610100" y="1066800"/>
          <p14:tracePt t="37759" x="4699000" y="1073150"/>
          <p14:tracePt t="37776" x="4775200" y="1085850"/>
          <p14:tracePt t="37793" x="4851400" y="1085850"/>
          <p14:tracePt t="37809" x="4914900" y="1073150"/>
          <p14:tracePt t="37827" x="4965700" y="1035050"/>
          <p14:tracePt t="37842" x="5010150" y="996950"/>
          <p14:tracePt t="37860" x="5029200" y="952500"/>
          <p14:tracePt t="37876" x="5067300" y="876300"/>
          <p14:tracePt t="37893" x="5092700" y="825500"/>
          <p14:tracePt t="37910" x="5105400" y="781050"/>
          <p14:tracePt t="37926" x="5111750" y="762000"/>
          <p14:tracePt t="37943" x="5111750" y="742950"/>
          <p14:tracePt t="37959" x="5118100" y="723900"/>
          <p14:tracePt t="37976" x="5118100" y="685800"/>
          <p14:tracePt t="37993" x="5124450" y="666750"/>
          <p14:tracePt t="38009" x="5124450" y="641350"/>
          <p14:tracePt t="38027" x="5124450" y="622300"/>
          <p14:tracePt t="38043" x="5124450" y="584200"/>
          <p14:tracePt t="38059" x="5118100" y="571500"/>
          <p14:tracePt t="38076" x="5105400" y="546100"/>
          <p14:tracePt t="38076" x="5099050" y="527050"/>
          <p14:tracePt t="38094" x="5080000" y="508000"/>
          <p14:tracePt t="38110" x="5073650" y="495300"/>
          <p14:tracePt t="38126" x="5041900" y="482600"/>
          <p14:tracePt t="38143" x="5003800" y="463550"/>
          <p14:tracePt t="38160" x="4946650" y="438150"/>
          <p14:tracePt t="38176" x="4864100" y="406400"/>
          <p14:tracePt t="38193" x="4781550" y="381000"/>
          <p14:tracePt t="38210" x="4667250" y="368300"/>
          <p14:tracePt t="38226" x="4572000" y="355600"/>
          <p14:tracePt t="38243" x="4502150" y="355600"/>
          <p14:tracePt t="38260" x="4451350" y="355600"/>
          <p14:tracePt t="38277" x="4337050" y="393700"/>
          <p14:tracePt t="38294" x="4273550" y="425450"/>
          <p14:tracePt t="38310" x="4203700" y="444500"/>
          <p14:tracePt t="38327" x="4165600" y="469900"/>
          <p14:tracePt t="38343" x="4127500" y="495300"/>
          <p14:tracePt t="38360" x="4108450" y="520700"/>
          <p14:tracePt t="38377" x="4070350" y="539750"/>
          <p14:tracePt t="38394" x="4032250" y="584200"/>
          <p14:tracePt t="38410" x="4000500" y="628650"/>
          <p14:tracePt t="38427" x="3962400" y="685800"/>
          <p14:tracePt t="38445" x="3937000" y="768350"/>
          <p14:tracePt t="38460" x="3911600" y="876300"/>
          <p14:tracePt t="38478" x="3905250" y="908050"/>
          <p14:tracePt t="38494" x="3905250" y="927100"/>
          <p14:tracePt t="38510" x="3905250" y="939800"/>
          <p14:tracePt t="38527" x="3905250" y="965200"/>
          <p14:tracePt t="38545" x="3917950" y="990600"/>
          <p14:tracePt t="38561" x="3956050" y="1022350"/>
          <p14:tracePt t="38577" x="4000500" y="1066800"/>
          <p14:tracePt t="38594" x="4140200" y="1104900"/>
          <p14:tracePt t="38610" x="4260850" y="1143000"/>
          <p14:tracePt t="38627" x="4387850" y="1162050"/>
          <p14:tracePt t="38644" x="4464050" y="1181100"/>
          <p14:tracePt t="38661" x="4552950" y="1206500"/>
          <p14:tracePt t="38678" x="4629150" y="1231900"/>
          <p14:tracePt t="38694" x="4743450" y="1270000"/>
          <p14:tracePt t="38711" x="4832350" y="1270000"/>
          <p14:tracePt t="38727" x="4921250" y="1276350"/>
          <p14:tracePt t="38744" x="4972050" y="1282700"/>
          <p14:tracePt t="38761" x="5016500" y="1282700"/>
          <p14:tracePt t="38778" x="5048250" y="1282700"/>
          <p14:tracePt t="38795" x="5092700" y="1282700"/>
          <p14:tracePt t="38811" x="5130800" y="1282700"/>
          <p14:tracePt t="38828" x="5162550" y="1282700"/>
          <p14:tracePt t="38845" x="5187950" y="1276350"/>
          <p14:tracePt t="38845" x="5187950" y="1270000"/>
          <p14:tracePt t="38862" x="5207000" y="1257300"/>
          <p14:tracePt t="38877" x="5226050" y="1244600"/>
          <p14:tracePt t="38895" x="5232400" y="1238250"/>
          <p14:tracePt t="38911" x="5238750" y="1231900"/>
          <p14:tracePt t="38928" x="5238750" y="1225550"/>
          <p14:tracePt t="38989" x="5245100" y="1219200"/>
          <p14:tracePt t="39006" x="5251450" y="1212850"/>
          <p14:tracePt t="39030" x="5257800" y="1206500"/>
          <p14:tracePt t="39037" x="5270500" y="1200150"/>
          <p14:tracePt t="39047" x="5270500" y="1193800"/>
          <p14:tracePt t="39062" x="5276850" y="1193800"/>
          <p14:tracePt t="39062" x="5295900" y="1181100"/>
          <p14:tracePt t="39079" x="5314950" y="1168400"/>
          <p14:tracePt t="39095" x="5359400" y="1130300"/>
          <p14:tracePt t="39112" x="5403850" y="1104900"/>
          <p14:tracePt t="39128" x="5448300" y="1066800"/>
          <p14:tracePt t="39145" x="5480050" y="1028700"/>
          <p14:tracePt t="39161" x="5518150" y="984250"/>
          <p14:tracePt t="39178" x="5556250" y="914400"/>
          <p14:tracePt t="39195" x="5568950" y="895350"/>
          <p14:tracePt t="39212" x="5575300" y="882650"/>
          <p14:tracePt t="39228" x="5581650" y="857250"/>
          <p14:tracePt t="39245" x="5594350" y="812800"/>
          <p14:tracePt t="39262" x="5594350" y="781050"/>
          <p14:tracePt t="39280" x="5588000" y="736600"/>
          <p14:tracePt t="39295" x="5568950" y="698500"/>
          <p14:tracePt t="39312" x="5549900" y="673100"/>
          <p14:tracePt t="39328" x="5537200" y="660400"/>
          <p14:tracePt t="39345" x="5537200" y="654050"/>
          <p14:tracePt t="39362" x="5524500" y="641350"/>
          <p14:tracePt t="39379" x="5518150" y="635000"/>
          <p14:tracePt t="39438" x="5511800" y="622300"/>
          <p14:tracePt t="39502" x="5511800" y="628650"/>
          <p14:tracePt t="39510" x="5524500" y="635000"/>
          <p14:tracePt t="39518" x="5537200" y="641350"/>
          <p14:tracePt t="39525" x="5549900" y="647700"/>
          <p14:tracePt t="39535" x="5600700" y="660400"/>
          <p14:tracePt t="39545" x="5664200" y="673100"/>
          <p14:tracePt t="39562" x="5772150" y="679450"/>
          <p14:tracePt t="39579" x="5918200" y="717550"/>
          <p14:tracePt t="39595" x="6000750" y="730250"/>
          <p14:tracePt t="39612" x="6051550" y="749300"/>
          <p14:tracePt t="39629" x="6127750" y="774700"/>
          <p14:tracePt t="39646" x="6159500" y="774700"/>
          <p14:tracePt t="39662" x="6254750" y="793750"/>
          <p14:tracePt t="39679" x="6311900" y="800100"/>
          <p14:tracePt t="39696" x="6350000" y="806450"/>
          <p14:tracePt t="39712" x="6356350" y="806450"/>
          <p14:tracePt t="39797" x="6362700" y="806450"/>
          <p14:tracePt t="39830" x="6356350" y="812800"/>
          <p14:tracePt t="39838" x="6305550" y="819150"/>
          <p14:tracePt t="39846" x="6280150" y="825500"/>
          <p14:tracePt t="39848" x="6216650" y="857250"/>
          <p14:tracePt t="39862" x="6153150" y="895350"/>
          <p14:tracePt t="39880" x="6057900" y="927100"/>
          <p14:tracePt t="39896" x="5962650" y="971550"/>
          <p14:tracePt t="39913" x="5886450" y="996950"/>
          <p14:tracePt t="39929" x="5854700" y="1009650"/>
          <p14:tracePt t="39946" x="5835650" y="1016000"/>
          <p14:tracePt t="40030" x="5835650" y="1035050"/>
          <p14:tracePt t="40039" x="5848350" y="1054100"/>
          <p14:tracePt t="40046" x="5854700" y="1060450"/>
          <p14:tracePt t="40047" x="5930900" y="1098550"/>
          <p14:tracePt t="40063" x="6045200" y="1123950"/>
          <p14:tracePt t="40080" x="6197600" y="1149350"/>
          <p14:tracePt t="40096" x="6337300" y="1149350"/>
          <p14:tracePt t="40113" x="6438900" y="1149350"/>
          <p14:tracePt t="40130" x="6457950" y="1149350"/>
          <p14:tracePt t="40146" x="6470650" y="1149350"/>
          <p14:tracePt t="40358" x="6464300" y="1149350"/>
          <p14:tracePt t="40365" x="6445250" y="1149350"/>
          <p14:tracePt t="40365" x="6419850" y="1143000"/>
          <p14:tracePt t="40382" x="6388100" y="1143000"/>
          <p14:tracePt t="40382" x="6330950" y="1130300"/>
          <p14:tracePt t="40397" x="6121400" y="1047750"/>
          <p14:tracePt t="40414" x="5969000" y="1009650"/>
          <p14:tracePt t="40430" x="5810250" y="971550"/>
          <p14:tracePt t="40447" x="5676900" y="920750"/>
          <p14:tracePt t="40464" x="5607050" y="908050"/>
          <p14:tracePt t="40481" x="5511800" y="889000"/>
          <p14:tracePt t="40497" x="5461000" y="876300"/>
          <p14:tracePt t="40514" x="5422900" y="863600"/>
          <p14:tracePt t="40530" x="5403850" y="857250"/>
          <p14:tracePt t="40547" x="5384800" y="857250"/>
          <p14:tracePt t="40564" x="5365750" y="838200"/>
          <p14:tracePt t="40581" x="5340350" y="831850"/>
          <p14:tracePt t="40598" x="5314950" y="819150"/>
          <p14:tracePt t="40614" x="5302250" y="806450"/>
          <p14:tracePt t="40631" x="5295900" y="800100"/>
          <p14:tracePt t="40647" x="5295900" y="774700"/>
          <p14:tracePt t="40664" x="5289550" y="730250"/>
          <p14:tracePt t="40681" x="5289550" y="685800"/>
          <p14:tracePt t="40697" x="5289550" y="647700"/>
          <p14:tracePt t="40714" x="5283200" y="603250"/>
          <p14:tracePt t="40731" x="5276850" y="571500"/>
          <p14:tracePt t="40748" x="5270500" y="527050"/>
          <p14:tracePt t="40764" x="5257800" y="501650"/>
          <p14:tracePt t="40781" x="5232400" y="457200"/>
          <p14:tracePt t="40798" x="5207000" y="431800"/>
          <p14:tracePt t="40815" x="5187950" y="419100"/>
          <p14:tracePt t="40831" x="5124450" y="393700"/>
          <p14:tracePt t="40848" x="5092700" y="381000"/>
          <p14:tracePt t="40865" x="5054600" y="368300"/>
          <p14:tracePt t="40881" x="5010150" y="355600"/>
          <p14:tracePt t="40898" x="4984750" y="355600"/>
          <p14:tracePt t="40914" x="4927600" y="355600"/>
          <p14:tracePt t="40931" x="4883150" y="355600"/>
          <p14:tracePt t="40948" x="4832350" y="355600"/>
          <p14:tracePt t="40964" x="4730750" y="368300"/>
          <p14:tracePt t="40964" x="4692650" y="393700"/>
          <p14:tracePt t="40982" x="4667250" y="400050"/>
          <p14:tracePt t="40998" x="4610100" y="425450"/>
          <p14:tracePt t="41015" x="4584700" y="450850"/>
          <p14:tracePt t="41032" x="4546600" y="476250"/>
          <p14:tracePt t="41048" x="4476750" y="533400"/>
          <p14:tracePt t="41065" x="4438650" y="584200"/>
          <p14:tracePt t="41081" x="4394200" y="622300"/>
          <p14:tracePt t="41098" x="4356100" y="660400"/>
          <p14:tracePt t="41115" x="4324350" y="711200"/>
          <p14:tracePt t="41131" x="4305300" y="742950"/>
          <p14:tracePt t="41148" x="4298950" y="793750"/>
          <p14:tracePt t="41165" x="4298950" y="831850"/>
          <p14:tracePt t="41182" x="4298950" y="869950"/>
          <p14:tracePt t="41199" x="4298950" y="889000"/>
          <p14:tracePt t="41215" x="4298950" y="908050"/>
          <p14:tracePt t="41231" x="4298950" y="933450"/>
          <p14:tracePt t="41248" x="4311650" y="946150"/>
          <p14:tracePt t="41265" x="4356100" y="971550"/>
          <p14:tracePt t="41281" x="4464050" y="1003300"/>
          <p14:tracePt t="41299" x="4597400" y="1009650"/>
          <p14:tracePt t="41315" x="4730750" y="1022350"/>
          <p14:tracePt t="41332" x="4857750" y="1022350"/>
          <p14:tracePt t="41348" x="4965700" y="1003300"/>
          <p14:tracePt t="41365" x="5067300" y="952500"/>
          <p14:tracePt t="41365" x="5099050" y="939800"/>
          <p14:tracePt t="41383" x="5143500" y="908050"/>
          <p14:tracePt t="41399" x="5181600" y="863600"/>
          <p14:tracePt t="41415" x="5219700" y="825500"/>
          <p14:tracePt t="41432" x="5245100" y="774700"/>
          <p14:tracePt t="41448" x="5289550" y="730250"/>
          <p14:tracePt t="41465" x="5302250" y="692150"/>
          <p14:tracePt t="41482" x="5308600" y="666750"/>
          <p14:tracePt t="41499" x="5314950" y="622300"/>
          <p14:tracePt t="41515" x="5314950" y="603250"/>
          <p14:tracePt t="41532" x="5321300" y="577850"/>
          <p14:tracePt t="41549" x="5321300" y="533400"/>
          <p14:tracePt t="41566" x="5321300" y="501650"/>
          <p14:tracePt t="41582" x="5321300" y="469900"/>
          <p14:tracePt t="41599" x="5270500" y="412750"/>
          <p14:tracePt t="41615" x="5245100" y="400050"/>
          <p14:tracePt t="41632" x="5200650" y="381000"/>
          <p14:tracePt t="41649" x="5118100" y="361950"/>
          <p14:tracePt t="41666" x="5016500" y="336550"/>
          <p14:tracePt t="41682" x="4946650" y="330200"/>
          <p14:tracePt t="41699" x="4876800" y="311150"/>
          <p14:tracePt t="41716" x="4800600" y="311150"/>
          <p14:tracePt t="41733" x="4705350" y="311150"/>
          <p14:tracePt t="41750" x="4648200" y="311150"/>
          <p14:tracePt t="41766" x="4533900" y="311150"/>
          <p14:tracePt t="41783" x="4445000" y="317500"/>
          <p14:tracePt t="41799" x="4394200" y="336550"/>
          <p14:tracePt t="41816" x="4330700" y="361950"/>
          <p14:tracePt t="41832" x="4273550" y="387350"/>
          <p14:tracePt t="41849" x="4248150" y="419100"/>
          <p14:tracePt t="41867" x="4210050" y="495300"/>
          <p14:tracePt t="41883" x="4191000" y="577850"/>
          <p14:tracePt t="41900" x="4184650" y="635000"/>
          <p14:tracePt t="41916" x="4178300" y="711200"/>
          <p14:tracePt t="41916" x="4178300" y="742950"/>
          <p14:tracePt t="41934" x="4178300" y="768350"/>
          <p14:tracePt t="41949" x="4191000" y="857250"/>
          <p14:tracePt t="41949" x="4229100" y="908050"/>
          <p14:tracePt t="41967" x="4273550" y="984250"/>
          <p14:tracePt t="41983" x="4311650" y="1028700"/>
          <p14:tracePt t="42000" x="4362450" y="1073150"/>
          <p14:tracePt t="42016" x="4425950" y="1098550"/>
          <p14:tracePt t="42033" x="4508500" y="1123950"/>
          <p14:tracePt t="42050" x="4565650" y="1136650"/>
          <p14:tracePt t="42066" x="4635500" y="1143000"/>
          <p14:tracePt t="42083" x="4724400" y="1143000"/>
          <p14:tracePt t="42100" x="4781550" y="1143000"/>
          <p14:tracePt t="42116" x="4876800" y="1117600"/>
          <p14:tracePt t="42133" x="4959350" y="1085850"/>
          <p14:tracePt t="42150" x="5060950" y="990600"/>
          <p14:tracePt t="42167" x="5118100" y="939800"/>
          <p14:tracePt t="42183" x="5168900" y="850900"/>
          <p14:tracePt t="42200" x="5213350" y="774700"/>
          <p14:tracePt t="42216" x="5232400" y="730250"/>
          <p14:tracePt t="42233" x="5251450" y="692150"/>
          <p14:tracePt t="42250" x="5264150" y="654050"/>
          <p14:tracePt t="42267" x="5270500" y="615950"/>
          <p14:tracePt t="42283" x="5276850" y="590550"/>
          <p14:tracePt t="42300" x="5276850" y="546100"/>
          <p14:tracePt t="42317" x="5276850" y="527050"/>
          <p14:tracePt t="42334" x="5276850" y="508000"/>
          <p14:tracePt t="42350" x="5276850" y="476250"/>
          <p14:tracePt t="42367" x="5276850" y="463550"/>
          <p14:tracePt t="42384" x="5264150" y="450850"/>
          <p14:tracePt t="42400" x="5257800" y="431800"/>
          <p14:tracePt t="42417" x="5238750" y="425450"/>
          <p14:tracePt t="42434" x="5213350" y="412750"/>
          <p14:tracePt t="42450" x="5156200" y="387350"/>
          <p14:tracePt t="42467" x="5067300" y="368300"/>
          <p14:tracePt t="42484" x="4978400" y="361950"/>
          <p14:tracePt t="42501" x="4889500" y="342900"/>
          <p14:tracePt t="42517" x="4781550" y="342900"/>
          <p14:tracePt t="42534" x="4622800" y="342900"/>
          <p14:tracePt t="42550" x="4470400" y="342900"/>
          <p14:tracePt t="42567" x="4387850" y="349250"/>
          <p14:tracePt t="42584" x="4324350" y="381000"/>
          <p14:tracePt t="42600" x="4254500" y="400050"/>
          <p14:tracePt t="42617" x="4216400" y="431800"/>
          <p14:tracePt t="42634" x="4184650" y="476250"/>
          <p14:tracePt t="42650" x="4165600" y="520700"/>
          <p14:tracePt t="42668" x="4152900" y="539750"/>
          <p14:tracePt t="42684" x="4152900" y="584200"/>
          <p14:tracePt t="42701" x="4152900" y="635000"/>
          <p14:tracePt t="42717" x="4152900" y="723900"/>
          <p14:tracePt t="42734" x="4184650" y="793750"/>
          <p14:tracePt t="42750" x="4229100" y="882650"/>
          <p14:tracePt t="42768" x="4298950" y="958850"/>
          <p14:tracePt t="42784" x="4368800" y="1016000"/>
          <p14:tracePt t="42802" x="4464050" y="1079500"/>
          <p14:tracePt t="42817" x="4514850" y="1111250"/>
          <p14:tracePt t="42834" x="4578350" y="1130300"/>
          <p14:tracePt t="42851" x="4679950" y="1155700"/>
          <p14:tracePt t="42868" x="4749800" y="1168400"/>
          <p14:tracePt t="42885" x="4826000" y="1168400"/>
          <p14:tracePt t="42901" x="4883150" y="1168400"/>
          <p14:tracePt t="42918" x="4972050" y="1143000"/>
          <p14:tracePt t="42935" x="5016500" y="1104900"/>
          <p14:tracePt t="42951" x="5073650" y="1054100"/>
          <p14:tracePt t="42968" x="5111750" y="1016000"/>
          <p14:tracePt t="42984" x="5149850" y="952500"/>
          <p14:tracePt t="43001" x="5181600" y="876300"/>
          <p14:tracePt t="43018" x="5200650" y="806450"/>
          <p14:tracePt t="43034" x="5200650" y="749300"/>
          <p14:tracePt t="43051" x="5219700" y="679450"/>
          <p14:tracePt t="43068" x="5219700" y="622300"/>
          <p14:tracePt t="43085" x="5219700" y="584200"/>
          <p14:tracePt t="43101" x="5219700" y="546100"/>
          <p14:tracePt t="43118" x="5219700" y="533400"/>
          <p14:tracePt t="43135" x="5219700" y="527050"/>
          <p14:tracePt t="43151" x="5207000" y="520700"/>
          <p14:tracePt t="43168" x="5200650" y="508000"/>
          <p14:tracePt t="43185" x="5181600" y="495300"/>
          <p14:tracePt t="43201" x="5149850" y="482600"/>
          <p14:tracePt t="43218" x="5092700" y="482600"/>
          <p14:tracePt t="43235" x="5035550" y="476250"/>
          <p14:tracePt t="43251" x="4959350" y="476250"/>
          <p14:tracePt t="43268" x="4857750" y="476250"/>
          <p14:tracePt t="43285" x="4775200" y="501650"/>
          <p14:tracePt t="43285" x="4718050" y="527050"/>
          <p14:tracePt t="43318" x="4641850" y="571500"/>
          <p14:tracePt t="43319" x="4546600" y="628650"/>
          <p14:tracePt t="43336" x="4495800" y="666750"/>
          <p14:tracePt t="43352" x="4457700" y="698500"/>
          <p14:tracePt t="43368" x="4438650" y="723900"/>
          <p14:tracePt t="43385" x="4419600" y="755650"/>
          <p14:tracePt t="43402" x="4394200" y="793750"/>
          <p14:tracePt t="43418" x="4387850" y="812800"/>
          <p14:tracePt t="43435" x="4381500" y="831850"/>
          <p14:tracePt t="43452" x="4381500" y="838200"/>
          <p14:tracePt t="43469" x="4381500" y="863600"/>
          <p14:tracePt t="43486" x="4381500" y="882650"/>
          <p14:tracePt t="43502" x="4381500" y="908050"/>
          <p14:tracePt t="43519" x="4381500" y="939800"/>
          <p14:tracePt t="43535" x="4381500" y="971550"/>
          <p14:tracePt t="43552" x="4394200" y="990600"/>
          <p14:tracePt t="43568" x="4413250" y="1016000"/>
          <p14:tracePt t="43585" x="4419600" y="1028700"/>
          <p14:tracePt t="43602" x="4425950" y="1035050"/>
          <p14:tracePt t="43619" x="4438650" y="1041400"/>
          <p14:tracePt t="43670" x="4438650" y="1047750"/>
          <p14:tracePt t="43709" x="4445000" y="1060450"/>
          <p14:tracePt t="44422" x="4451350" y="1060450"/>
          <p14:tracePt t="44422" x="0" y="0"/>
        </p14:tracePtLst>
        <p14:tracePtLst>
          <p14:tracePt t="44989" x="5187950" y="831850"/>
          <p14:tracePt t="45086" x="5194300" y="831850"/>
          <p14:tracePt t="45103" x="5219700" y="831850"/>
          <p14:tracePt t="45104" x="5226050" y="831850"/>
          <p14:tracePt t="45118" x="5251450" y="831850"/>
          <p14:tracePt t="45126" x="5308600" y="831850"/>
          <p14:tracePt t="45142" x="5378450" y="831850"/>
          <p14:tracePt t="45158" x="5454650" y="831850"/>
          <p14:tracePt t="45174" x="5524500" y="831850"/>
          <p14:tracePt t="45190" x="5607050" y="812800"/>
          <p14:tracePt t="45206" x="5695950" y="800100"/>
          <p14:tracePt t="45221" x="5810250" y="781050"/>
          <p14:tracePt t="45221" x="5867400" y="768350"/>
          <p14:tracePt t="45240" x="5962650" y="762000"/>
          <p14:tracePt t="45262" x="6026150" y="736600"/>
          <p14:tracePt t="45278" x="6089650" y="711200"/>
          <p14:tracePt t="45294" x="6146800" y="673100"/>
          <p14:tracePt t="45310" x="6197600" y="654050"/>
          <p14:tracePt t="45326" x="6242050" y="628650"/>
          <p14:tracePt t="45342" x="6286500" y="603250"/>
          <p14:tracePt t="45358" x="6311900" y="596900"/>
          <p14:tracePt t="45374" x="6337300" y="584200"/>
          <p14:tracePt t="45390" x="6350000" y="571500"/>
          <p14:tracePt t="45406" x="6375400" y="552450"/>
          <p14:tracePt t="45422" x="6388100" y="546100"/>
          <p14:tracePt t="45438" x="6388100" y="539750"/>
          <p14:tracePt t="45455" x="6394450" y="533400"/>
          <p14:tracePt t="45472" x="6394450" y="527050"/>
          <p14:tracePt t="45488" x="6394450" y="508000"/>
          <p14:tracePt t="45505" x="6394450" y="495300"/>
          <p14:tracePt t="45522" x="6394450" y="488950"/>
          <p14:tracePt t="45538" x="6394450" y="469900"/>
          <p14:tracePt t="45555" x="6381750" y="450850"/>
          <p14:tracePt t="45572" x="6337300" y="412750"/>
          <p14:tracePt t="45589" x="6311900" y="387350"/>
          <p14:tracePt t="45605" x="6261100" y="368300"/>
          <p14:tracePt t="45622" x="6235700" y="361950"/>
          <p14:tracePt t="45639" x="6191250" y="361950"/>
          <p14:tracePt t="45656" x="6108700" y="361950"/>
          <p14:tracePt t="45672" x="6032500" y="361950"/>
          <p14:tracePt t="45689" x="5962650" y="349250"/>
          <p14:tracePt t="45705" x="5899150" y="342900"/>
          <p14:tracePt t="45722" x="5873750" y="342900"/>
          <p14:tracePt t="45739" x="5861050" y="342900"/>
          <p14:tracePt t="45756" x="5835650" y="342900"/>
          <p14:tracePt t="45773" x="5810250" y="342900"/>
          <p14:tracePt t="45789" x="5778500" y="349250"/>
          <p14:tracePt t="45805" x="5715000" y="374650"/>
          <p14:tracePt t="45823" x="5695950" y="393700"/>
          <p14:tracePt t="45839" x="5683250" y="419100"/>
          <p14:tracePt t="45856" x="5670550" y="444500"/>
          <p14:tracePt t="45872" x="5664200" y="476250"/>
          <p14:tracePt t="45889" x="5664200" y="488950"/>
          <p14:tracePt t="45906" x="5664200" y="514350"/>
          <p14:tracePt t="45922" x="5676900" y="539750"/>
          <p14:tracePt t="45940" x="5721350" y="565150"/>
          <p14:tracePt t="45956" x="5803900" y="571500"/>
          <p14:tracePt t="45973" x="5943600" y="590550"/>
          <p14:tracePt t="45989" x="6191250" y="596900"/>
          <p14:tracePt t="46007" x="6324600" y="596900"/>
          <p14:tracePt t="46023" x="6413500" y="596900"/>
          <p14:tracePt t="46039" x="6451600" y="577850"/>
          <p14:tracePt t="46057" x="6483350" y="552450"/>
          <p14:tracePt t="46074" x="6521450" y="527050"/>
          <p14:tracePt t="46090" x="6534150" y="508000"/>
          <p14:tracePt t="46107" x="6546850" y="488950"/>
          <p14:tracePt t="46124" x="6559550" y="476250"/>
          <p14:tracePt t="46140" x="6565900" y="457200"/>
          <p14:tracePt t="46158" x="6572250" y="438150"/>
          <p14:tracePt t="46174" x="6572250" y="406400"/>
          <p14:tracePt t="46191" x="6572250" y="393700"/>
          <p14:tracePt t="46208" x="6572250" y="387350"/>
          <p14:tracePt t="46224" x="6572250" y="361950"/>
          <p14:tracePt t="46241" x="6540500" y="342900"/>
          <p14:tracePt t="46257" x="6470650" y="330200"/>
          <p14:tracePt t="46274" x="6337300" y="323850"/>
          <p14:tracePt t="46291" x="6178550" y="317500"/>
          <p14:tracePt t="46307" x="6038850" y="317500"/>
          <p14:tracePt t="46324" x="5905500" y="317500"/>
          <p14:tracePt t="46341" x="5848350" y="317500"/>
          <p14:tracePt t="46358" x="5778500" y="330200"/>
          <p14:tracePt t="46376" x="5746750" y="342900"/>
          <p14:tracePt t="46391" x="5721350" y="349250"/>
          <p14:tracePt t="46408" x="5708650" y="368300"/>
          <p14:tracePt t="46424" x="5689600" y="387350"/>
          <p14:tracePt t="46441" x="5676900" y="400050"/>
          <p14:tracePt t="46458" x="5657850" y="431800"/>
          <p14:tracePt t="46475" x="5651500" y="457200"/>
          <p14:tracePt t="46491" x="5651500" y="463550"/>
          <p14:tracePt t="46508" x="5651500" y="508000"/>
          <p14:tracePt t="46524" x="5651500" y="546100"/>
          <p14:tracePt t="46541" x="5664200" y="577850"/>
          <p14:tracePt t="46558" x="5689600" y="609600"/>
          <p14:tracePt t="46575" x="5727700" y="641350"/>
          <p14:tracePt t="46591" x="5772150" y="660400"/>
          <p14:tracePt t="46608" x="5829300" y="679450"/>
          <p14:tracePt t="46625" x="5886450" y="692150"/>
          <p14:tracePt t="46641" x="5962650" y="717550"/>
          <p14:tracePt t="46658" x="6051550" y="723900"/>
          <p14:tracePt t="46675" x="6108700" y="723900"/>
          <p14:tracePt t="46691" x="6165850" y="723900"/>
          <p14:tracePt t="46708" x="6203950" y="704850"/>
          <p14:tracePt t="46725" x="6223000" y="685800"/>
          <p14:tracePt t="46741" x="6248400" y="660400"/>
          <p14:tracePt t="46758" x="6261100" y="635000"/>
          <p14:tracePt t="46775" x="6267450" y="609600"/>
          <p14:tracePt t="46791" x="6267450" y="584200"/>
          <p14:tracePt t="46808" x="6267450" y="565150"/>
          <p14:tracePt t="46825" x="6267450" y="552450"/>
          <p14:tracePt t="46843" x="6261100" y="527050"/>
          <p14:tracePt t="46858" x="6248400" y="508000"/>
          <p14:tracePt t="46875" x="6235700" y="501650"/>
          <p14:tracePt t="46892" x="6172200" y="501650"/>
          <p14:tracePt t="46909" x="6076950" y="501650"/>
          <p14:tracePt t="46925" x="5918200" y="527050"/>
          <p14:tracePt t="46943" x="5740400" y="590550"/>
          <p14:tracePt t="46958" x="5562600" y="647700"/>
          <p14:tracePt t="46975" x="5295900" y="768350"/>
          <p14:tracePt t="46992" x="5187950" y="838200"/>
          <p14:tracePt t="47009" x="5111750" y="895350"/>
          <p14:tracePt t="47025" x="5080000" y="946150"/>
          <p14:tracePt t="47042" x="5067300" y="977900"/>
          <p14:tracePt t="47059" x="5054600" y="1022350"/>
          <p14:tracePt t="47076" x="5054600" y="1041400"/>
          <p14:tracePt t="47092" x="5048250" y="1079500"/>
          <p14:tracePt t="47109" x="5048250" y="1092200"/>
          <p14:tracePt t="47151" x="5048250" y="1098550"/>
          <p14:tracePt t="47343" x="5048250" y="1104900"/>
          <p14:tracePt t="47375" x="5048250" y="1092200"/>
          <p14:tracePt t="47383" x="5048250" y="1085850"/>
          <p14:tracePt t="47391" x="5067300" y="1035050"/>
          <p14:tracePt t="47402" x="5067300" y="1009650"/>
          <p14:tracePt t="47409" x="5105400" y="920750"/>
          <p14:tracePt t="47426" x="5124450" y="812800"/>
          <p14:tracePt t="47443" x="5149850" y="723900"/>
          <p14:tracePt t="47459" x="5175250" y="628650"/>
          <p14:tracePt t="47476" x="5194300" y="558800"/>
          <p14:tracePt t="47493" x="5194300" y="514350"/>
          <p14:tracePt t="47510" x="5200650" y="482600"/>
          <p14:tracePt t="47526" x="5200650" y="444500"/>
          <p14:tracePt t="47543" x="5200650" y="419100"/>
          <p14:tracePt t="47583" x="5200650" y="406400"/>
          <p14:tracePt t="47602" x="5200650" y="400050"/>
          <p14:tracePt t="47602" x="5200650" y="393700"/>
          <p14:tracePt t="47609" x="5187950" y="374650"/>
          <p14:tracePt t="47626" x="5175250" y="342900"/>
          <p14:tracePt t="47643" x="5156200" y="336550"/>
          <p14:tracePt t="47660" x="5118100" y="323850"/>
          <p14:tracePt t="47677" x="5060950" y="311150"/>
          <p14:tracePt t="47693" x="4959350" y="298450"/>
          <p14:tracePt t="47710" x="4838700" y="285750"/>
          <p14:tracePt t="47726" x="4705350" y="285750"/>
          <p14:tracePt t="47744" x="4660900" y="285750"/>
          <p14:tracePt t="47760" x="4591050" y="311150"/>
          <p14:tracePt t="47777" x="4540250" y="330200"/>
          <p14:tracePt t="47793" x="4470400" y="342900"/>
          <p14:tracePt t="47810" x="4311650" y="355600"/>
          <p14:tracePt t="47827" x="4248150" y="419100"/>
          <p14:tracePt t="47844" x="4216400" y="450850"/>
          <p14:tracePt t="47860" x="4191000" y="514350"/>
          <p14:tracePt t="47877" x="4127500" y="584200"/>
          <p14:tracePt t="47893" x="4114800" y="660400"/>
          <p14:tracePt t="47910" x="4114800" y="793750"/>
          <p14:tracePt t="47928" x="4121150" y="850900"/>
          <p14:tracePt t="47928" x="4159250" y="914400"/>
          <p14:tracePt t="47944" x="4222750" y="996950"/>
          <p14:tracePt t="47961" x="4292600" y="1111250"/>
          <p14:tracePt t="47977" x="4368800" y="1187450"/>
          <p14:tracePt t="47994" x="4425950" y="1219200"/>
          <p14:tracePt t="48010" x="4502150" y="1244600"/>
          <p14:tracePt t="48027" x="4578350" y="1257300"/>
          <p14:tracePt t="48044" x="4648200" y="1257300"/>
          <p14:tracePt t="48060" x="4743450" y="1257300"/>
          <p14:tracePt t="48077" x="4826000" y="1257300"/>
          <p14:tracePt t="48094" x="4927600" y="1206500"/>
          <p14:tracePt t="48111" x="4997450" y="1149350"/>
          <p14:tracePt t="48127" x="5073650" y="1073150"/>
          <p14:tracePt t="48144" x="5124450" y="977900"/>
          <p14:tracePt t="48161" x="5168900" y="876300"/>
          <p14:tracePt t="48177" x="5200650" y="806450"/>
          <p14:tracePt t="48194" x="5232400" y="704850"/>
          <p14:tracePt t="48211" x="5251450" y="622300"/>
          <p14:tracePt t="48227" x="5257800" y="558800"/>
          <p14:tracePt t="48244" x="5257800" y="508000"/>
          <p14:tracePt t="48261" x="5257800" y="482600"/>
          <p14:tracePt t="48278" x="5257800" y="469900"/>
          <p14:tracePt t="48294" x="5257800" y="444500"/>
          <p14:tracePt t="48311" x="5232400" y="400050"/>
          <p14:tracePt t="48327" x="5213350" y="381000"/>
          <p14:tracePt t="48344" x="5194300" y="361950"/>
          <p14:tracePt t="48361" x="5168900" y="355600"/>
          <p14:tracePt t="48377" x="5111750" y="349250"/>
          <p14:tracePt t="48394" x="5029200" y="349250"/>
          <p14:tracePt t="48411" x="4902200" y="349250"/>
          <p14:tracePt t="48428" x="4768850" y="349250"/>
          <p14:tracePt t="48445" x="4616450" y="361950"/>
          <p14:tracePt t="48462" x="4502150" y="406400"/>
          <p14:tracePt t="48478" x="4400550" y="438150"/>
          <p14:tracePt t="48494" x="4311650" y="482600"/>
          <p14:tracePt t="48512" x="4267200" y="508000"/>
          <p14:tracePt t="48528" x="4248150" y="539750"/>
          <p14:tracePt t="48544" x="4229100" y="590550"/>
          <p14:tracePt t="48561" x="4216400" y="641350"/>
          <p14:tracePt t="48578" x="4203700" y="698500"/>
          <p14:tracePt t="48595" x="4203700" y="755650"/>
          <p14:tracePt t="48611" x="4203700" y="806450"/>
          <p14:tracePt t="48628" x="4216400" y="850900"/>
          <p14:tracePt t="48645" x="4260850" y="908050"/>
          <p14:tracePt t="48661" x="4298950" y="933450"/>
          <p14:tracePt t="48678" x="4330700" y="952500"/>
          <p14:tracePt t="48678" x="4368800" y="965200"/>
          <p14:tracePt t="48696" x="4445000" y="965200"/>
          <p14:tracePt t="48712" x="4521200" y="965200"/>
          <p14:tracePt t="48728" x="4629150" y="965200"/>
          <p14:tracePt t="48745" x="4737100" y="939800"/>
          <p14:tracePt t="48761" x="4819650" y="901700"/>
          <p14:tracePt t="48778" x="4908550" y="831850"/>
          <p14:tracePt t="48795" x="4978400" y="762000"/>
          <p14:tracePt t="48812" x="5022850" y="692150"/>
          <p14:tracePt t="48828" x="5060950" y="641350"/>
          <p14:tracePt t="48845" x="5080000" y="584200"/>
          <p14:tracePt t="48863" x="5099050" y="552450"/>
          <p14:tracePt t="48878" x="5111750" y="514350"/>
          <p14:tracePt t="48896" x="5118100" y="488950"/>
          <p14:tracePt t="48912" x="5118100" y="476250"/>
          <p14:tracePt t="48928" x="5118100" y="457200"/>
          <p14:tracePt t="48945" x="5118100" y="419100"/>
          <p14:tracePt t="48962" x="5118100" y="400050"/>
          <p14:tracePt t="48978" x="5099050" y="374650"/>
          <p14:tracePt t="48996" x="5086350" y="355600"/>
          <p14:tracePt t="49012" x="5054600" y="349250"/>
          <p14:tracePt t="49029" x="5003800" y="349250"/>
          <p14:tracePt t="49045" x="4927600" y="349250"/>
          <p14:tracePt t="49062" x="4826000" y="349250"/>
          <p14:tracePt t="49079" x="4781550" y="355600"/>
          <p14:tracePt t="49095" x="4660900" y="400050"/>
          <p14:tracePt t="49112" x="4591050" y="438150"/>
          <p14:tracePt t="49129" x="4508500" y="501650"/>
          <p14:tracePt t="49145" x="4432300" y="558800"/>
          <p14:tracePt t="49162" x="4375150" y="615950"/>
          <p14:tracePt t="49179" x="4337050" y="654050"/>
          <p14:tracePt t="49196" x="4311650" y="755650"/>
          <p14:tracePt t="49212" x="4286250" y="850900"/>
          <p14:tracePt t="49229" x="4286250" y="914400"/>
          <p14:tracePt t="49246" x="4286250" y="984250"/>
          <p14:tracePt t="49262" x="4292600" y="1035050"/>
          <p14:tracePt t="49279" x="4330700" y="1085850"/>
          <p14:tracePt t="49296" x="4368800" y="1111250"/>
          <p14:tracePt t="49312" x="4438650" y="1123950"/>
          <p14:tracePt t="49330" x="4521200" y="1136650"/>
          <p14:tracePt t="49346" x="4597400" y="1143000"/>
          <p14:tracePt t="49363" x="4699000" y="1143000"/>
          <p14:tracePt t="49379" x="4794250" y="1143000"/>
          <p14:tracePt t="49396" x="4889500" y="1136650"/>
          <p14:tracePt t="49413" x="4984750" y="1085850"/>
          <p14:tracePt t="49430" x="5073650" y="1016000"/>
          <p14:tracePt t="49446" x="5130800" y="946150"/>
          <p14:tracePt t="49463" x="5194300" y="869950"/>
          <p14:tracePt t="49480" x="5238750" y="768350"/>
          <p14:tracePt t="49496" x="5257800" y="704850"/>
          <p14:tracePt t="49513" x="5283200" y="641350"/>
          <p14:tracePt t="49530" x="5283200" y="615950"/>
          <p14:tracePt t="49546" x="5283200" y="596900"/>
          <p14:tracePt t="49563" x="5283200" y="577850"/>
          <p14:tracePt t="49580" x="5283200" y="546100"/>
          <p14:tracePt t="49596" x="5283200" y="533400"/>
          <p14:tracePt t="49613" x="5270500" y="508000"/>
          <p14:tracePt t="49630" x="5232400" y="463550"/>
          <p14:tracePt t="49646" x="5207000" y="450850"/>
          <p14:tracePt t="49663" x="5086350" y="431800"/>
          <p14:tracePt t="49680" x="4978400" y="419100"/>
          <p14:tracePt t="49697" x="4857750" y="419100"/>
          <p14:tracePt t="49713" x="4749800" y="419100"/>
          <p14:tracePt t="49730" x="4648200" y="444500"/>
          <p14:tracePt t="49746" x="4540250" y="514350"/>
          <p14:tracePt t="49763" x="4464050" y="558800"/>
          <p14:tracePt t="49780" x="4406900" y="603250"/>
          <p14:tracePt t="49796" x="4368800" y="647700"/>
          <p14:tracePt t="49813" x="4356100" y="698500"/>
          <p14:tracePt t="49830" x="4349750" y="831850"/>
          <p14:tracePt t="49847" x="4349750" y="914400"/>
          <p14:tracePt t="49864" x="4349750" y="977900"/>
          <p14:tracePt t="49880" x="4368800" y="1016000"/>
          <p14:tracePt t="49897" x="4406900" y="1060450"/>
          <p14:tracePt t="49913" x="4457700" y="1111250"/>
          <p14:tracePt t="49930" x="4502150" y="1130300"/>
          <p14:tracePt t="49947" x="4578350" y="1149350"/>
          <p14:tracePt t="49964" x="4673600" y="1162050"/>
          <p14:tracePt t="49980" x="4756150" y="1162050"/>
          <p14:tracePt t="49998" x="4851400" y="1162050"/>
          <p14:tracePt t="50013" x="4933950" y="1117600"/>
          <p14:tracePt t="50013" x="4953000" y="1104900"/>
          <p14:tracePt t="50031" x="4997450" y="1035050"/>
          <p14:tracePt t="50047" x="5060950" y="939800"/>
          <p14:tracePt t="50064" x="5080000" y="863600"/>
          <p14:tracePt t="50080" x="5105400" y="781050"/>
          <p14:tracePt t="50097" x="5111750" y="685800"/>
          <p14:tracePt t="50114" x="5111750" y="635000"/>
          <p14:tracePt t="50131" x="5111750" y="565150"/>
          <p14:tracePt t="50147" x="5111750" y="546100"/>
          <p14:tracePt t="50164" x="5092700" y="508000"/>
          <p14:tracePt t="50180" x="5054600" y="488950"/>
          <p14:tracePt t="50197" x="5029200" y="469900"/>
          <p14:tracePt t="50214" x="4965700" y="450850"/>
          <p14:tracePt t="50231" x="4902200" y="450850"/>
          <p14:tracePt t="50247" x="4832350" y="450850"/>
          <p14:tracePt t="50265" x="4806950" y="450850"/>
          <p14:tracePt t="50281" x="4787900" y="450850"/>
          <p14:tracePt t="50297" x="4775200" y="450850"/>
          <p14:tracePt t="50314" x="4762500" y="457200"/>
          <p14:tracePt t="50331" x="4737100" y="476250"/>
          <p14:tracePt t="50347" x="4711700" y="488950"/>
          <p14:tracePt t="50364" x="4692650" y="508000"/>
          <p14:tracePt t="50381" x="4673600" y="520700"/>
          <p14:tracePt t="50398" x="4654550" y="539750"/>
          <p14:tracePt t="50414" x="4641850" y="552450"/>
          <p14:tracePt t="50431" x="4616450" y="577850"/>
          <p14:tracePt t="50448" x="4603750" y="590550"/>
          <p14:tracePt t="50464" x="4584700" y="590550"/>
          <p14:tracePt t="50481" x="4565650" y="603250"/>
          <p14:tracePt t="50498" x="4559300" y="609600"/>
          <p14:tracePt t="50759" x="4552950" y="609600"/>
          <p14:tracePt t="50768" x="4546600" y="615950"/>
          <p14:tracePt t="50768" x="0" y="0"/>
        </p14:tracePtLst>
        <p14:tracePtLst>
          <p14:tracePt t="88204" x="3378200" y="2330450"/>
          <p14:tracePt t="88435" x="3371850" y="2330450"/>
          <p14:tracePt t="88443" x="3289300" y="2330450"/>
          <p14:tracePt t="88461" x="3143250" y="2317750"/>
          <p14:tracePt t="88475" x="3079750" y="2292350"/>
          <p14:tracePt t="88483" x="2959100" y="2286000"/>
          <p14:tracePt t="88495" x="2882900" y="2266950"/>
          <p14:tracePt t="88514" x="2838450" y="2247900"/>
          <p14:tracePt t="88529" x="2813050" y="2241550"/>
          <p14:tracePt t="88547" x="2794000" y="2235200"/>
          <p14:tracePt t="88563" x="2755900" y="2228850"/>
          <p14:tracePt t="88580" x="2717800" y="2216150"/>
          <p14:tracePt t="88580" x="2705100" y="2209800"/>
          <p14:tracePt t="88596" x="2641600" y="2197100"/>
          <p14:tracePt t="88620" x="2565400" y="2190750"/>
          <p14:tracePt t="88629" x="2495550" y="2171700"/>
          <p14:tracePt t="88645" x="2425700" y="2165350"/>
          <p14:tracePt t="88662" x="2362200" y="2159000"/>
          <p14:tracePt t="88679" x="2324100" y="2146300"/>
          <p14:tracePt t="88695" x="2286000" y="2133600"/>
          <p14:tracePt t="88712" x="2247900" y="2120900"/>
          <p14:tracePt t="88729" x="2216150" y="2120900"/>
          <p14:tracePt t="88746" x="2190750" y="2120900"/>
          <p14:tracePt t="88762" x="2152650" y="2120900"/>
          <p14:tracePt t="88762" x="2120900" y="2120900"/>
          <p14:tracePt t="88780" x="2032000" y="2120900"/>
          <p14:tracePt t="88796" x="1936750" y="2120900"/>
          <p14:tracePt t="88812" x="1847850" y="2120900"/>
          <p14:tracePt t="88829" x="1778000" y="2120900"/>
          <p14:tracePt t="88846" x="1720850" y="2127250"/>
          <p14:tracePt t="88862" x="1676400" y="2146300"/>
          <p14:tracePt t="88879" x="1612900" y="2165350"/>
          <p14:tracePt t="88896" x="1511300" y="2184400"/>
          <p14:tracePt t="88913" x="1397000" y="2228850"/>
          <p14:tracePt t="88929" x="1301750" y="2266950"/>
          <p14:tracePt t="88946" x="1219200" y="2298700"/>
          <p14:tracePt t="88963" x="1117600" y="2355850"/>
          <p14:tracePt t="88980" x="1079500" y="2400300"/>
          <p14:tracePt t="88996" x="939800" y="2476500"/>
          <p14:tracePt t="89013" x="863600" y="2546350"/>
          <p14:tracePt t="89029" x="793750" y="2616200"/>
          <p14:tracePt t="89046" x="762000" y="2660650"/>
          <p14:tracePt t="89063" x="723900" y="2692400"/>
          <p14:tracePt t="89079" x="685800" y="2749550"/>
          <p14:tracePt t="89096" x="647700" y="2794000"/>
          <p14:tracePt t="89113" x="615950" y="2851150"/>
          <p14:tracePt t="89129" x="584200" y="2908300"/>
          <p14:tracePt t="89146" x="565150" y="2940050"/>
          <p14:tracePt t="89163" x="552450" y="3003550"/>
          <p14:tracePt t="89180" x="552450" y="3136900"/>
          <p14:tracePt t="89197" x="552450" y="3194050"/>
          <p14:tracePt t="89213" x="577850" y="3276600"/>
          <p14:tracePt t="89230" x="628650" y="3352800"/>
          <p14:tracePt t="89246" x="685800" y="3422650"/>
          <p14:tracePt t="89263" x="787400" y="3492500"/>
          <p14:tracePt t="89280" x="901700" y="3543300"/>
          <p14:tracePt t="89296" x="1009650" y="3594100"/>
          <p14:tracePt t="89313" x="1155700" y="3644900"/>
          <p14:tracePt t="89330" x="1225550" y="3663950"/>
          <p14:tracePt t="89330" x="1270000" y="3676650"/>
          <p14:tracePt t="89347" x="1339850" y="3689350"/>
          <p14:tracePt t="89364" x="1536700" y="3714750"/>
          <p14:tracePt t="89381" x="1714500" y="3721100"/>
          <p14:tracePt t="89397" x="1854200" y="3733800"/>
          <p14:tracePt t="89414" x="1962150" y="3740150"/>
          <p14:tracePt t="89430" x="2044700" y="3740150"/>
          <p14:tracePt t="89447" x="2127250" y="3740150"/>
          <p14:tracePt t="89463" x="2171700" y="3740150"/>
          <p14:tracePt t="89480" x="2235200" y="3733800"/>
          <p14:tracePt t="89497" x="2324100" y="3695700"/>
          <p14:tracePt t="89514" x="2425700" y="3644900"/>
          <p14:tracePt t="89530" x="2470150" y="3613150"/>
          <p14:tracePt t="89548" x="2540000" y="3581400"/>
          <p14:tracePt t="89563" x="2578100" y="3549650"/>
          <p14:tracePt t="89581" x="2635250" y="3511550"/>
          <p14:tracePt t="89597" x="2705100" y="3467100"/>
          <p14:tracePt t="89614" x="2762250" y="3422650"/>
          <p14:tracePt t="89630" x="2832100" y="3371850"/>
          <p14:tracePt t="89647" x="2889250" y="3321050"/>
          <p14:tracePt t="89664" x="2921000" y="3257550"/>
          <p14:tracePt t="89680" x="2946400" y="3225800"/>
          <p14:tracePt t="89697" x="2965450" y="3200400"/>
          <p14:tracePt t="89714" x="2978150" y="3149600"/>
          <p14:tracePt t="89730" x="2984500" y="3105150"/>
          <p14:tracePt t="89747" x="2997200" y="3016250"/>
          <p14:tracePt t="89764" x="2997200" y="2971800"/>
          <p14:tracePt t="89781" x="2997200" y="2901950"/>
          <p14:tracePt t="89797" x="2984500" y="2844800"/>
          <p14:tracePt t="89814" x="2965450" y="2806700"/>
          <p14:tracePt t="89830" x="2946400" y="2768600"/>
          <p14:tracePt t="89847" x="2927350" y="2730500"/>
          <p14:tracePt t="89865" x="2882900" y="2692400"/>
          <p14:tracePt t="89881" x="2844800" y="2654300"/>
          <p14:tracePt t="89897" x="2774950" y="2603500"/>
          <p14:tracePt t="89914" x="2743200" y="2584450"/>
          <p14:tracePt t="89931" x="2660650" y="2546350"/>
          <p14:tracePt t="89948" x="2603500" y="2501900"/>
          <p14:tracePt t="89965" x="2520950" y="2470150"/>
          <p14:tracePt t="89981" x="2413000" y="2419350"/>
          <p14:tracePt t="89998" x="2286000" y="2387600"/>
          <p14:tracePt t="90014" x="2165350" y="2355850"/>
          <p14:tracePt t="90031" x="2032000" y="2336800"/>
          <p14:tracePt t="90048" x="1974850" y="2330450"/>
          <p14:tracePt t="90064" x="1917700" y="2324100"/>
          <p14:tracePt t="90081" x="1873250" y="2324100"/>
          <p14:tracePt t="90098" x="1816100" y="2324100"/>
          <p14:tracePt t="90115" x="1708150" y="2343150"/>
          <p14:tracePt t="90132" x="1663700" y="2374900"/>
          <p14:tracePt t="90148" x="1530350" y="2444750"/>
          <p14:tracePt t="90165" x="1447800" y="2514600"/>
          <p14:tracePt t="90181" x="1384300" y="2590800"/>
          <p14:tracePt t="90198" x="1301750" y="2711450"/>
          <p14:tracePt t="90214" x="1270000" y="2825750"/>
          <p14:tracePt t="90231" x="1257300" y="2927350"/>
          <p14:tracePt t="90248" x="1257300" y="2997200"/>
          <p14:tracePt t="90265" x="1263650" y="3048000"/>
          <p14:tracePt t="90281" x="1320800" y="3092450"/>
          <p14:tracePt t="90298" x="1416050" y="3130550"/>
          <p14:tracePt t="90315" x="1511300" y="3136900"/>
          <p14:tracePt t="90332" x="1720850" y="3136900"/>
          <p14:tracePt t="90349" x="1847850" y="3136900"/>
          <p14:tracePt t="90365" x="1993900" y="3136900"/>
          <p14:tracePt t="90382" x="2178050" y="3136900"/>
          <p14:tracePt t="90398" x="2362200" y="3105150"/>
          <p14:tracePt t="90415" x="2546350" y="3060700"/>
          <p14:tracePt t="90432" x="2717800" y="3009900"/>
          <p14:tracePt t="90448" x="2819400" y="2971800"/>
          <p14:tracePt t="90465" x="2908300" y="2933700"/>
          <p14:tracePt t="90482" x="2952750" y="2901950"/>
          <p14:tracePt t="90498" x="2978150" y="2863850"/>
          <p14:tracePt t="90515" x="2997200" y="2825750"/>
          <p14:tracePt t="90532" x="2997200" y="2787650"/>
          <p14:tracePt t="90549" x="3009900" y="2755900"/>
          <p14:tracePt t="90566" x="3009900" y="2730500"/>
          <p14:tracePt t="90582" x="3009900" y="2698750"/>
          <p14:tracePt t="90600" x="3009900" y="2673350"/>
          <p14:tracePt t="90615" x="3009900" y="2647950"/>
          <p14:tracePt t="90632" x="2978150" y="2616200"/>
          <p14:tracePt t="90649" x="2933700" y="2578100"/>
          <p14:tracePt t="90665" x="2857500" y="2540000"/>
          <p14:tracePt t="90682" x="2762250" y="2508250"/>
          <p14:tracePt t="90699" x="2641600" y="2482850"/>
          <p14:tracePt t="90715" x="2451100" y="2438400"/>
          <p14:tracePt t="90732" x="2305050" y="2419350"/>
          <p14:tracePt t="90749" x="2171700" y="2413000"/>
          <p14:tracePt t="90766" x="2063750" y="2413000"/>
          <p14:tracePt t="90782" x="1968500" y="2413000"/>
          <p14:tracePt t="90799" x="1854200" y="2451100"/>
          <p14:tracePt t="90815" x="1727200" y="2508250"/>
          <p14:tracePt t="90832" x="1619250" y="2571750"/>
          <p14:tracePt t="90849" x="1504950" y="2679700"/>
          <p14:tracePt t="90866" x="1460500" y="2774950"/>
          <p14:tracePt t="90882" x="1416050" y="2844800"/>
          <p14:tracePt t="90899" x="1416050" y="2921000"/>
          <p14:tracePt t="90916" x="1416050" y="2984500"/>
          <p14:tracePt t="90933" x="1435100" y="3016250"/>
          <p14:tracePt t="90949" x="1498600" y="3054350"/>
          <p14:tracePt t="90966" x="1581150" y="3086100"/>
          <p14:tracePt t="90983" x="1695450" y="3105150"/>
          <p14:tracePt t="91000" x="1866900" y="3105150"/>
          <p14:tracePt t="91016" x="2038350" y="3105150"/>
          <p14:tracePt t="91033" x="2184400" y="3079750"/>
          <p14:tracePt t="91050" x="2311400" y="3028950"/>
          <p14:tracePt t="91066" x="2413000" y="3003550"/>
          <p14:tracePt t="91083" x="2527300" y="2965450"/>
          <p14:tracePt t="91100" x="2584450" y="2927350"/>
          <p14:tracePt t="91117" x="2609850" y="2901950"/>
          <p14:tracePt t="91133" x="2622550" y="2882900"/>
          <p14:tracePt t="91149" x="2622550" y="2851150"/>
          <p14:tracePt t="91166" x="2641600" y="2832100"/>
          <p14:tracePt t="91183" x="2641600" y="2800350"/>
          <p14:tracePt t="91200" x="2647950" y="2781300"/>
          <p14:tracePt t="91216" x="2647950" y="2755900"/>
          <p14:tracePt t="91233" x="2647950" y="2736850"/>
          <p14:tracePt t="91249" x="2647950" y="2730500"/>
          <p14:tracePt t="91266" x="2647950" y="2717800"/>
          <p14:tracePt t="91283" x="2647950" y="2705100"/>
          <p14:tracePt t="91300" x="2622550" y="2686050"/>
          <p14:tracePt t="91317" x="2597150" y="2686050"/>
          <p14:tracePt t="91333" x="2552700" y="2686050"/>
          <p14:tracePt t="91350" x="2489200" y="2686050"/>
          <p14:tracePt t="91366" x="2406650" y="2686050"/>
          <p14:tracePt t="91383" x="2336800" y="2686050"/>
          <p14:tracePt t="91401" x="2260600" y="2711450"/>
          <p14:tracePt t="91416" x="2178050" y="2762250"/>
          <p14:tracePt t="91433" x="2108200" y="2819400"/>
          <p14:tracePt t="91450" x="2070100" y="2857500"/>
          <p14:tracePt t="91467" x="2063750" y="2882900"/>
          <p14:tracePt t="91483" x="2063750" y="2921000"/>
          <p14:tracePt t="91500" x="2063750" y="2940050"/>
          <p14:tracePt t="91540" x="2070100" y="2952750"/>
          <p14:tracePt t="91548" x="2082800" y="2952750"/>
          <p14:tracePt t="91556" x="2127250" y="2952750"/>
          <p14:tracePt t="91567" x="2209800" y="2959100"/>
          <p14:tracePt t="91584" x="2266950" y="2959100"/>
          <p14:tracePt t="91600" x="2355850" y="2959100"/>
          <p14:tracePt t="91617" x="2463800" y="2959100"/>
          <p14:tracePt t="91634" x="2565400" y="2933700"/>
          <p14:tracePt t="91650" x="2660650" y="2901950"/>
          <p14:tracePt t="91667" x="2736850" y="2838450"/>
          <p14:tracePt t="91683" x="2762250" y="2825750"/>
          <p14:tracePt t="91701" x="2762250" y="2819400"/>
          <p14:tracePt t="91717" x="2762250" y="2813050"/>
          <p14:tracePt t="91828" x="2755900" y="2813050"/>
          <p14:tracePt t="91836" x="2736850" y="2813050"/>
          <p14:tracePt t="91844" x="2724150" y="2813050"/>
          <p14:tracePt t="91852" x="2654300" y="2832100"/>
          <p14:tracePt t="91867" x="2603500" y="2857500"/>
          <p14:tracePt t="91884" x="2527300" y="2908300"/>
          <p14:tracePt t="91901" x="2482850" y="2933700"/>
          <p14:tracePt t="91917" x="2425700" y="2965450"/>
          <p14:tracePt t="91934" x="2393950" y="2978150"/>
          <p14:tracePt t="91951" x="2355850" y="3003550"/>
          <p14:tracePt t="91967" x="2317750" y="3028950"/>
          <p14:tracePt t="91984" x="2235200" y="3092450"/>
          <p14:tracePt t="92001" x="2159000" y="3155950"/>
          <p14:tracePt t="92018" x="2082800" y="3200400"/>
          <p14:tracePt t="92034" x="2044700" y="3219450"/>
          <p14:tracePt t="92051" x="2006600" y="3251200"/>
          <p14:tracePt t="92068" x="1987550" y="3270250"/>
          <p14:tracePt t="92085" x="1981200" y="3270250"/>
          <p14:tracePt t="92132" x="1981200" y="3276600"/>
          <p14:tracePt t="92172" x="1974850" y="3282950"/>
          <p14:tracePt t="92196" x="1974850" y="3289300"/>
          <p14:tracePt t="92212" x="1968500" y="3289300"/>
          <p14:tracePt t="92364" x="1955800" y="3302000"/>
          <p14:tracePt t="92372" x="1911350" y="3346450"/>
          <p14:tracePt t="92380" x="1854200" y="3409950"/>
          <p14:tracePt t="92388" x="1720850" y="3486150"/>
          <p14:tracePt t="92402" x="1708150" y="3492500"/>
          <p14:tracePt t="92500" x="1701800" y="3498850"/>
          <p14:tracePt t="92510" x="1701800" y="3505200"/>
          <p14:tracePt t="92528" x="1695450" y="3511550"/>
          <p14:tracePt t="92535" x="1682750" y="3511550"/>
          <p14:tracePt t="92536" x="1644650" y="3511550"/>
          <p14:tracePt t="92552" x="1625600" y="3511550"/>
          <p14:tracePt t="92764" x="1619250" y="3511550"/>
          <p14:tracePt t="92772" x="1612900" y="3511550"/>
          <p14:tracePt t="92786" x="1606550" y="3505200"/>
          <p14:tracePt t="92787" x="1593850" y="3486150"/>
          <p14:tracePt t="92802" x="1574800" y="3473450"/>
          <p14:tracePt t="92819" x="1555750" y="3467100"/>
          <p14:tracePt t="92836" x="1504950" y="3435350"/>
          <p14:tracePt t="92853" x="1447800" y="3409950"/>
          <p14:tracePt t="92869" x="1409700" y="3403600"/>
          <p14:tracePt t="92887" x="1371600" y="3403600"/>
          <p14:tracePt t="92902" x="1352550" y="3403600"/>
          <p14:tracePt t="92919" x="1339850" y="3403600"/>
          <p14:tracePt t="92936" x="1301750" y="3403600"/>
          <p14:tracePt t="92953" x="1263650" y="3403600"/>
          <p14:tracePt t="92969" x="1206500" y="3403600"/>
          <p14:tracePt t="92986" x="1149350" y="3403600"/>
          <p14:tracePt t="93002" x="1104900" y="3403600"/>
          <p14:tracePt t="93019" x="1066800" y="3403600"/>
          <p14:tracePt t="93036" x="1047750" y="3403600"/>
          <p14:tracePt t="93053" x="1035050" y="3403600"/>
          <p14:tracePt t="93236" x="1041400" y="3403600"/>
          <p14:tracePt t="93260" x="1047750" y="3397250"/>
          <p14:tracePt t="93268" x="1060450" y="3397250"/>
          <p14:tracePt t="93276" x="1079500" y="3390900"/>
          <p14:tracePt t="93286" x="1098550" y="3390900"/>
          <p14:tracePt t="93303" x="1123950" y="3390900"/>
          <p14:tracePt t="93320" x="1155700" y="3378200"/>
          <p14:tracePt t="93337" x="1181100" y="3378200"/>
          <p14:tracePt t="93353" x="1200150" y="3371850"/>
          <p14:tracePt t="93370" x="1212850" y="3371850"/>
          <p14:tracePt t="93387" x="1219200" y="3371850"/>
          <p14:tracePt t="93403" x="1225550" y="3371850"/>
          <p14:tracePt t="93420" x="1238250" y="3371850"/>
          <p14:tracePt t="93436" x="1238250" y="3365500"/>
          <p14:tracePt t="93484" x="1244600" y="3365500"/>
          <p14:tracePt t="93516" x="1250950" y="3365500"/>
          <p14:tracePt t="93572" x="1257300" y="3365500"/>
          <p14:tracePt t="94196" x="1270000" y="3365500"/>
          <p14:tracePt t="94228" x="1276350" y="3359150"/>
          <p14:tracePt t="94252" x="1282700" y="3352800"/>
          <p14:tracePt t="94268" x="1289050" y="3352800"/>
          <p14:tracePt t="94276" x="1301750" y="3352800"/>
          <p14:tracePt t="94281" x="1308100" y="3346450"/>
          <p14:tracePt t="94288" x="1314450" y="3346450"/>
          <p14:tracePt t="94305" x="1327150" y="3340100"/>
          <p14:tracePt t="94340" x="1333500" y="3340100"/>
          <p14:tracePt t="94788" x="1339850" y="3340100"/>
          <p14:tracePt t="94852" x="1352550" y="3340100"/>
          <p14:tracePt t="94860" x="1365250" y="3340100"/>
          <p14:tracePt t="94868" x="1365250" y="3346450"/>
          <p14:tracePt t="94875" x="1377950" y="3359150"/>
          <p14:tracePt t="94889" x="1390650" y="3378200"/>
          <p14:tracePt t="94906" x="1409700" y="3403600"/>
          <p14:tracePt t="94922" x="1416050" y="3403600"/>
          <p14:tracePt t="95037" x="1416050" y="3409950"/>
          <p14:tracePt t="95060" x="1416050" y="3416300"/>
          <p14:tracePt t="95076" x="1409700" y="3416300"/>
          <p14:tracePt t="95220" x="1428750" y="3416300"/>
          <p14:tracePt t="95228" x="1447800" y="3416300"/>
          <p14:tracePt t="95235" x="1473200" y="3416300"/>
          <p14:tracePt t="95239" x="1536700" y="3416300"/>
          <p14:tracePt t="95256" x="1612900" y="3416300"/>
          <p14:tracePt t="95273" x="1682750" y="3416300"/>
          <p14:tracePt t="95290" x="1765300" y="3409950"/>
          <p14:tracePt t="95306" x="1841500" y="3409950"/>
          <p14:tracePt t="95323" x="1911350" y="3409950"/>
          <p14:tracePt t="95340" x="1930400" y="3409950"/>
          <p14:tracePt t="95357" x="1936750" y="3409950"/>
          <p14:tracePt t="95373" x="1949450" y="3409950"/>
          <p14:tracePt t="95596" x="1949450" y="3403600"/>
          <p14:tracePt t="95781" x="1943100" y="3403600"/>
          <p14:tracePt t="95788" x="1936750" y="3403600"/>
          <p14:tracePt t="95807" x="1924050" y="3403600"/>
          <p14:tracePt t="95808" x="1892300" y="3403600"/>
          <p14:tracePt t="95824" x="1854200" y="3403600"/>
          <p14:tracePt t="95841" x="1816100" y="3403600"/>
          <p14:tracePt t="95857" x="1784350" y="3403600"/>
          <p14:tracePt t="95874" x="1758950" y="3403600"/>
          <p14:tracePt t="95892" x="1739900" y="3403600"/>
          <p14:tracePt t="95907" x="1708150" y="3403600"/>
          <p14:tracePt t="95924" x="1695450" y="3403600"/>
          <p14:tracePt t="95940" x="1682750" y="3403600"/>
          <p14:tracePt t="95957" x="1670050" y="3403600"/>
          <p14:tracePt t="95974" x="1651000" y="3403600"/>
          <p14:tracePt t="95991" x="1638300" y="3403600"/>
          <p14:tracePt t="96007" x="1625600" y="3403600"/>
          <p14:tracePt t="96024" x="1612900" y="3403600"/>
          <p14:tracePt t="96041" x="1587500" y="3403600"/>
          <p14:tracePt t="96084" x="1581150" y="3403600"/>
          <p14:tracePt t="96101" x="1568450" y="3397250"/>
          <p14:tracePt t="96116" x="1562100" y="3397250"/>
          <p14:tracePt t="96124" x="1536700" y="3397250"/>
          <p14:tracePt t="96134" x="1530350" y="3397250"/>
          <p14:tracePt t="96141" x="1524000" y="3397250"/>
          <p14:tracePt t="96316" x="1517650" y="3397250"/>
          <p14:tracePt t="96684" x="1555750" y="3403600"/>
          <p14:tracePt t="96701" x="1625600" y="3416300"/>
          <p14:tracePt t="96709" x="1644650" y="3416300"/>
          <p14:tracePt t="96709" x="1733550" y="3429000"/>
          <p14:tracePt t="96726" x="1835150" y="3441700"/>
          <p14:tracePt t="96742" x="1905000" y="3448050"/>
          <p14:tracePt t="96759" x="1949450" y="3448050"/>
          <p14:tracePt t="96776" x="1962150" y="3448050"/>
          <p14:tracePt t="96792" x="1968500" y="3448050"/>
          <p14:tracePt t="96809" x="1974850" y="3448050"/>
          <p14:tracePt t="96826" x="1987550" y="3448050"/>
          <p14:tracePt t="96842" x="1993900" y="3448050"/>
          <p14:tracePt t="96859" x="2025650" y="3448050"/>
          <p14:tracePt t="96876" x="2032000" y="3448050"/>
          <p14:tracePt t="96892" x="2044700" y="3448050"/>
          <p14:tracePt t="96909" x="2051050" y="3435350"/>
          <p14:tracePt t="96926" x="2057400" y="3435350"/>
          <p14:tracePt t="96942" x="2063750" y="3435350"/>
          <p14:tracePt t="96959" x="2070100" y="3435350"/>
          <p14:tracePt t="96976" x="2082800" y="3422650"/>
          <p14:tracePt t="96992" x="2089150" y="3422650"/>
          <p14:tracePt t="97061" x="2095500" y="3416300"/>
          <p14:tracePt t="97069" x="2101850" y="3409950"/>
          <p14:tracePt t="97101" x="2108200" y="3403600"/>
          <p14:tracePt t="97141" x="2108200" y="3390900"/>
          <p14:tracePt t="97156" x="2108200" y="3384550"/>
          <p14:tracePt t="97168" x="2114550" y="3378200"/>
          <p14:tracePt t="97220" x="2120900" y="3371850"/>
          <p14:tracePt t="98045" x="2127250" y="3371850"/>
          <p14:tracePt t="98205" x="2133600" y="3371850"/>
          <p14:tracePt t="98213" x="2139950" y="3371850"/>
          <p14:tracePt t="98228" x="2146300" y="3371850"/>
          <p14:tracePt t="98228" x="2171700" y="3371850"/>
          <p14:tracePt t="98244" x="2197100" y="3378200"/>
          <p14:tracePt t="98261" x="2222500" y="3384550"/>
          <p14:tracePt t="98278" x="2228850" y="3384550"/>
          <p14:tracePt t="98469" x="2235200" y="3390900"/>
          <p14:tracePt t="98509" x="2247900" y="3390900"/>
          <p14:tracePt t="98517" x="2260600" y="3390900"/>
          <p14:tracePt t="98534" x="2266950" y="3390900"/>
          <p14:tracePt t="98535" x="2279650" y="3390900"/>
          <p14:tracePt t="98550" x="2311400" y="3390900"/>
          <p14:tracePt t="98563" x="2362200" y="3378200"/>
          <p14:tracePt t="98579" x="2444750" y="3359150"/>
          <p14:tracePt t="98597" x="2508250" y="3340100"/>
          <p14:tracePt t="98613" x="2584450" y="3321050"/>
          <p14:tracePt t="98630" x="2616200" y="3321050"/>
          <p14:tracePt t="98646" x="2622550" y="3321050"/>
          <p14:tracePt t="98958" x="2628900" y="3321050"/>
          <p14:tracePt t="98990" x="2628900" y="3327400"/>
          <p14:tracePt t="99006" x="2628900" y="3333750"/>
          <p14:tracePt t="99046" x="2628900" y="3346450"/>
          <p14:tracePt t="99046" x="2628900" y="3359150"/>
          <p14:tracePt t="99070" x="2635250" y="3359150"/>
          <p14:tracePt t="99078" x="2647950" y="3378200"/>
          <p14:tracePt t="99089" x="2647950" y="3384550"/>
          <p14:tracePt t="99097" x="2660650" y="3390900"/>
          <p14:tracePt t="99097" x="2698750" y="3403600"/>
          <p14:tracePt t="99114" x="2749550" y="3403600"/>
          <p14:tracePt t="99130" x="2781300" y="3403600"/>
          <p14:tracePt t="99148" x="2851150" y="3403600"/>
          <p14:tracePt t="99164" x="2901950" y="3384550"/>
          <p14:tracePt t="99181" x="2940050" y="3352800"/>
          <p14:tracePt t="99197" x="2984500" y="3308350"/>
          <p14:tracePt t="99215" x="2997200" y="3270250"/>
          <p14:tracePt t="99230" x="3016250" y="3232150"/>
          <p14:tracePt t="99247" x="3028950" y="3219450"/>
          <p14:tracePt t="99264" x="3028950" y="3200400"/>
          <p14:tracePt t="99280" x="3028950" y="3187700"/>
          <p14:tracePt t="99318" x="3028950" y="3181350"/>
          <p14:tracePt t="99318" x="3028950" y="3168650"/>
          <p14:tracePt t="99358" x="3028950" y="3155950"/>
          <p14:tracePt t="99366" x="3016250" y="3143250"/>
          <p14:tracePt t="99382" x="3009900" y="3143250"/>
          <p14:tracePt t="99382" x="2990850" y="3136900"/>
          <p14:tracePt t="99397" x="2895600" y="3130550"/>
          <p14:tracePt t="99414" x="2794000" y="3117850"/>
          <p14:tracePt t="99431" x="2717800" y="3117850"/>
          <p14:tracePt t="99448" x="2667000" y="3117850"/>
          <p14:tracePt t="99464" x="2628900" y="3117850"/>
          <p14:tracePt t="99481" x="2597150" y="3117850"/>
          <p14:tracePt t="99498" x="2578100" y="3117850"/>
          <p14:tracePt t="99514" x="2540000" y="3149600"/>
          <p14:tracePt t="99531" x="2520950" y="3175000"/>
          <p14:tracePt t="99547" x="2501900" y="3200400"/>
          <p14:tracePt t="99564" x="2482850" y="3232150"/>
          <p14:tracePt t="99581" x="2463800" y="3282950"/>
          <p14:tracePt t="99598" x="2463800" y="3308350"/>
          <p14:tracePt t="99615" x="2463800" y="3333750"/>
          <p14:tracePt t="99631" x="2470150" y="3352800"/>
          <p14:tracePt t="99648" x="2489200" y="3371850"/>
          <p14:tracePt t="99664" x="2495550" y="3384550"/>
          <p14:tracePt t="99681" x="2514600" y="3390900"/>
          <p14:tracePt t="99698" x="2520950" y="3390900"/>
          <p14:tracePt t="99714" x="2527300" y="3390900"/>
          <p14:tracePt t="99731" x="2533650" y="3397250"/>
          <p14:tracePt t="99830" x="2533650" y="3390900"/>
          <p14:tracePt t="99838" x="2533650" y="3365500"/>
          <p14:tracePt t="99846" x="2533650" y="3359150"/>
          <p14:tracePt t="99848" x="2527300" y="3340100"/>
          <p14:tracePt t="99865" x="2508250" y="3308350"/>
          <p14:tracePt t="99882" x="2470150" y="3263900"/>
          <p14:tracePt t="99898" x="2451100" y="3244850"/>
          <p14:tracePt t="99915" x="2393950" y="3219450"/>
          <p14:tracePt t="99931" x="2343150" y="3213100"/>
          <p14:tracePt t="99948" x="2305050" y="3206750"/>
          <p14:tracePt t="99965" x="2216150" y="3206750"/>
          <p14:tracePt t="99982" x="2114550" y="3206750"/>
          <p14:tracePt t="99998" x="2044700" y="3206750"/>
          <p14:tracePt t="100015" x="1974850" y="3238500"/>
          <p14:tracePt t="100032" x="1917700" y="3289300"/>
          <p14:tracePt t="100048" x="1885950" y="3321050"/>
          <p14:tracePt t="100065" x="1866900" y="3346450"/>
          <p14:tracePt t="100082" x="1866900" y="3352800"/>
          <p14:tracePt t="100098" x="1866900" y="3359150"/>
          <p14:tracePt t="100115" x="1866900" y="3371850"/>
          <p14:tracePt t="100132" x="1866900" y="3390900"/>
          <p14:tracePt t="100149" x="1866900" y="3416300"/>
          <p14:tracePt t="100165" x="1924050" y="3473450"/>
          <p14:tracePt t="100182" x="2025650" y="3486150"/>
          <p14:tracePt t="100199" x="2133600" y="3486150"/>
          <p14:tracePt t="100215" x="2254250" y="3486150"/>
          <p14:tracePt t="100232" x="2349500" y="3460750"/>
          <p14:tracePt t="100249" x="2393950" y="3435350"/>
          <p14:tracePt t="100265" x="2438400" y="3397250"/>
          <p14:tracePt t="100282" x="2470150" y="3352800"/>
          <p14:tracePt t="100299" x="2489200" y="3314700"/>
          <p14:tracePt t="100316" x="2495550" y="3302000"/>
          <p14:tracePt t="100332" x="2508250" y="3263900"/>
          <p14:tracePt t="100349" x="2508250" y="3232150"/>
          <p14:tracePt t="100366" x="2508250" y="3225800"/>
          <p14:tracePt t="100382" x="2508250" y="3213100"/>
          <p14:tracePt t="100399" x="2495550" y="3194050"/>
          <p14:tracePt t="100416" x="2444750" y="3175000"/>
          <p14:tracePt t="100432" x="2381250" y="3149600"/>
          <p14:tracePt t="100449" x="2292350" y="3143250"/>
          <p14:tracePt t="100466" x="2203450" y="3143250"/>
          <p14:tracePt t="100482" x="2127250" y="3143250"/>
          <p14:tracePt t="100499" x="2063750" y="3181350"/>
          <p14:tracePt t="100516" x="2006600" y="3232150"/>
          <p14:tracePt t="100532" x="1949450" y="3308350"/>
          <p14:tracePt t="100549" x="1930400" y="3371850"/>
          <p14:tracePt t="100566" x="1930400" y="3390900"/>
          <p14:tracePt t="100582" x="1930400" y="3416300"/>
          <p14:tracePt t="100599" x="1930400" y="3435350"/>
          <p14:tracePt t="100616" x="1930400" y="3460750"/>
          <p14:tracePt t="100633" x="1987550" y="3486150"/>
          <p14:tracePt t="100649" x="2051050" y="3505200"/>
          <p14:tracePt t="100666" x="2127250" y="3511550"/>
          <p14:tracePt t="100683" x="2216150" y="3511550"/>
          <p14:tracePt t="100700" x="2286000" y="3505200"/>
          <p14:tracePt t="100716" x="2349500" y="3460750"/>
          <p14:tracePt t="100733" x="2444750" y="3397250"/>
          <p14:tracePt t="100750" x="2476500" y="3340100"/>
          <p14:tracePt t="100766" x="2482850" y="3308350"/>
          <p14:tracePt t="100783" x="2489200" y="3276600"/>
          <p14:tracePt t="100799" x="2489200" y="3257550"/>
          <p14:tracePt t="100816" x="2489200" y="3238500"/>
          <p14:tracePt t="100833" x="2489200" y="3232150"/>
          <p14:tracePt t="100850" x="2489200" y="3219450"/>
          <p14:tracePt t="100866" x="2489200" y="3213100"/>
          <p14:tracePt t="100883" x="2470150" y="3213100"/>
          <p14:tracePt t="100900" x="2400300" y="3213100"/>
          <p14:tracePt t="100917" x="2355850" y="3213100"/>
          <p14:tracePt t="100933" x="2222500" y="3232150"/>
          <p14:tracePt t="100950" x="2159000" y="3289300"/>
          <p14:tracePt t="100966" x="2127250" y="3327400"/>
          <p14:tracePt t="100983" x="2095500" y="3371850"/>
          <p14:tracePt t="101000" x="2089150" y="3397250"/>
          <p14:tracePt t="101016" x="2089150" y="3435350"/>
          <p14:tracePt t="101033" x="2089150" y="3460750"/>
          <p14:tracePt t="101050" x="2089150" y="3473450"/>
          <p14:tracePt t="101067" x="2089150" y="3479800"/>
          <p14:tracePt t="101083" x="2114550" y="3486150"/>
          <p14:tracePt t="101100" x="2159000" y="3486150"/>
          <p14:tracePt t="101117" x="2235200" y="3505200"/>
          <p14:tracePt t="101134" x="2305050" y="3505200"/>
          <p14:tracePt t="101150" x="2343150" y="3479800"/>
          <p14:tracePt t="101167" x="2368550" y="3454400"/>
          <p14:tracePt t="101183" x="2393950" y="3422650"/>
          <p14:tracePt t="101200" x="2406650" y="3397250"/>
          <p14:tracePt t="101217" x="2406650" y="3365500"/>
          <p14:tracePt t="101234" x="2406650" y="3352800"/>
          <p14:tracePt t="101250" x="2406650" y="3333750"/>
          <p14:tracePt t="101267" x="2393950" y="3295650"/>
          <p14:tracePt t="101284" x="2381250" y="3289300"/>
          <p14:tracePt t="101300" x="2349500" y="3257550"/>
          <p14:tracePt t="101318" x="2317750" y="3257550"/>
          <p14:tracePt t="101334" x="2305050" y="3257550"/>
          <p14:tracePt t="101842" x="0" y="0"/>
        </p14:tracePtLst>
        <p14:tracePtLst>
          <p14:tracePt t="106500" x="2241550" y="3822700"/>
          <p14:tracePt t="106630" x="2241550" y="3816350"/>
          <p14:tracePt t="106638" x="2241550" y="3810000"/>
          <p14:tracePt t="106653" x="2247900" y="3810000"/>
          <p14:tracePt t="106782" x="2247900" y="3797300"/>
          <p14:tracePt t="106790" x="2241550" y="3784600"/>
          <p14:tracePt t="106798" x="2228850" y="3778250"/>
          <p14:tracePt t="106814" x="2209800" y="3759200"/>
          <p14:tracePt t="106826" x="2184400" y="3752850"/>
          <p14:tracePt t="106846" x="2171700" y="3752850"/>
          <p14:tracePt t="106862" x="2133600" y="3746500"/>
          <p14:tracePt t="106878" x="2076450" y="3740150"/>
          <p14:tracePt t="106878" x="2032000" y="3733800"/>
          <p14:tracePt t="106894" x="1974850" y="3714750"/>
          <p14:tracePt t="106911" x="1752600" y="3689350"/>
          <p14:tracePt t="106934" x="1631950" y="3663950"/>
          <p14:tracePt t="106950" x="1549400" y="3657600"/>
          <p14:tracePt t="106966" x="1479550" y="3651250"/>
          <p14:tracePt t="106976" x="1428750" y="3644900"/>
          <p14:tracePt t="106993" x="1409700" y="3638550"/>
          <p14:tracePt t="107010" x="1390650" y="3638550"/>
          <p14:tracePt t="107027" x="1377950" y="3638550"/>
          <p14:tracePt t="107043" x="1358900" y="3638550"/>
          <p14:tracePt t="107078" x="1346200" y="3638550"/>
          <p14:tracePt t="107079" x="1339850" y="3638550"/>
          <p14:tracePt t="107093" x="1308100" y="3638550"/>
          <p14:tracePt t="107093" x="1289050" y="3644900"/>
          <p14:tracePt t="107110" x="1244600" y="3683000"/>
          <p14:tracePt t="107126" x="1212850" y="3714750"/>
          <p14:tracePt t="107143" x="1181100" y="3759200"/>
          <p14:tracePt t="107160" x="1143000" y="3841750"/>
          <p14:tracePt t="107177" x="1111250" y="3917950"/>
          <p14:tracePt t="107193" x="1092200" y="4000500"/>
          <p14:tracePt t="107210" x="1085850" y="4089400"/>
          <p14:tracePt t="107227" x="1085850" y="4229100"/>
          <p14:tracePt t="107244" x="1085850" y="4337050"/>
          <p14:tracePt t="107260" x="1098550" y="4400550"/>
          <p14:tracePt t="107277" x="1104900" y="4432300"/>
          <p14:tracePt t="107294" x="1123950" y="4476750"/>
          <p14:tracePt t="107310" x="1149350" y="4527550"/>
          <p14:tracePt t="107327" x="1187450" y="4578350"/>
          <p14:tracePt t="107344" x="1250950" y="4629150"/>
          <p14:tracePt t="107360" x="1346200" y="4686300"/>
          <p14:tracePt t="107377" x="1403350" y="4686300"/>
          <p14:tracePt t="107394" x="1460500" y="4692650"/>
          <p14:tracePt t="107411" x="1517650" y="4699000"/>
          <p14:tracePt t="107427" x="1587500" y="4705350"/>
          <p14:tracePt t="107444" x="1657350" y="4718050"/>
          <p14:tracePt t="107460" x="1771650" y="4730750"/>
          <p14:tracePt t="107477" x="2006600" y="4749800"/>
          <p14:tracePt t="107494" x="2216150" y="4762500"/>
          <p14:tracePt t="107511" x="2406650" y="4762500"/>
          <p14:tracePt t="107527" x="2578100" y="4762500"/>
          <p14:tracePt t="107544" x="2743200" y="4762500"/>
          <p14:tracePt t="107561" x="2863850" y="4762500"/>
          <p14:tracePt t="107577" x="2971800" y="4749800"/>
          <p14:tracePt t="107594" x="3117850" y="4705350"/>
          <p14:tracePt t="107611" x="3270250" y="4610100"/>
          <p14:tracePt t="107627" x="3390900" y="4521200"/>
          <p14:tracePt t="107644" x="3498850" y="4457700"/>
          <p14:tracePt t="107661" x="3543300" y="4425950"/>
          <p14:tracePt t="107661" x="3568700" y="4406900"/>
          <p14:tracePt t="107678" x="3600450" y="4368800"/>
          <p14:tracePt t="107695" x="3651250" y="4273550"/>
          <p14:tracePt t="107711" x="3663950" y="4171950"/>
          <p14:tracePt t="107728" x="3676650" y="4038600"/>
          <p14:tracePt t="107744" x="3676650" y="3949700"/>
          <p14:tracePt t="107761" x="3657600" y="3879850"/>
          <p14:tracePt t="107778" x="3606800" y="3790950"/>
          <p14:tracePt t="107795" x="3524250" y="3727450"/>
          <p14:tracePt t="107811" x="3448050" y="3683000"/>
          <p14:tracePt t="107828" x="3378200" y="3651250"/>
          <p14:tracePt t="107845" x="3302000" y="3632200"/>
          <p14:tracePt t="107861" x="3124200" y="3562350"/>
          <p14:tracePt t="107878" x="2997200" y="3524250"/>
          <p14:tracePt t="107894" x="2863850" y="3486150"/>
          <p14:tracePt t="107911" x="2705100" y="3460750"/>
          <p14:tracePt t="107928" x="2552700" y="3429000"/>
          <p14:tracePt t="107944" x="2400300" y="3403600"/>
          <p14:tracePt t="107962" x="2241550" y="3378200"/>
          <p14:tracePt t="107978" x="2101850" y="3359150"/>
          <p14:tracePt t="107995" x="1955800" y="3352800"/>
          <p14:tracePt t="108012" x="1828800" y="3352800"/>
          <p14:tracePt t="108028" x="1720850" y="3352800"/>
          <p14:tracePt t="108045" x="1543050" y="3352800"/>
          <p14:tracePt t="108062" x="1333500" y="3397250"/>
          <p14:tracePt t="108079" x="1155700" y="3448050"/>
          <p14:tracePt t="108095" x="952500" y="3517900"/>
          <p14:tracePt t="108111" x="806450" y="3619500"/>
          <p14:tracePt t="108128" x="685800" y="3714750"/>
          <p14:tracePt t="108145" x="609600" y="3841750"/>
          <p14:tracePt t="108162" x="558800" y="3975100"/>
          <p14:tracePt t="108178" x="533400" y="4083050"/>
          <p14:tracePt t="108195" x="527050" y="4203700"/>
          <p14:tracePt t="108212" x="527050" y="4248150"/>
          <p14:tracePt t="108228" x="527050" y="4324350"/>
          <p14:tracePt t="108245" x="539750" y="4394200"/>
          <p14:tracePt t="108245" x="584200" y="4464050"/>
          <p14:tracePt t="108262" x="673100" y="4565650"/>
          <p14:tracePt t="108278" x="774700" y="4635500"/>
          <p14:tracePt t="108295" x="901700" y="4718050"/>
          <p14:tracePt t="108312" x="1047750" y="4768850"/>
          <p14:tracePt t="108329" x="1206500" y="4838700"/>
          <p14:tracePt t="108345" x="1384300" y="4914900"/>
          <p14:tracePt t="108362" x="1504950" y="4927600"/>
          <p14:tracePt t="108379" x="1606550" y="4946650"/>
          <p14:tracePt t="108395" x="1657350" y="4965700"/>
          <p14:tracePt t="108412" x="1689100" y="4978400"/>
          <p14:tracePt t="108429" x="1733550" y="4997450"/>
          <p14:tracePt t="108429" x="1758950" y="5003800"/>
          <p14:tracePt t="108446" x="1816100" y="5035550"/>
          <p14:tracePt t="108462" x="1854200" y="5048250"/>
          <p14:tracePt t="108479" x="1879600" y="5060950"/>
          <p14:tracePt t="108496" x="1892300" y="5080000"/>
          <p14:tracePt t="108534" x="1905000" y="5080000"/>
          <p14:tracePt t="108542" x="1911350" y="5080000"/>
          <p14:tracePt t="108550" x="1917700" y="5092700"/>
          <p14:tracePt t="108562" x="1924050" y="5099050"/>
          <p14:tracePt t="108579" x="1943100" y="5099050"/>
          <p14:tracePt t="108718" x="1949450" y="5099050"/>
          <p14:tracePt t="108758" x="1949450" y="5086350"/>
          <p14:tracePt t="108766" x="1936750" y="5067300"/>
          <p14:tracePt t="108790" x="1930400" y="5067300"/>
          <p14:tracePt t="108806" x="1917700" y="5060950"/>
          <p14:tracePt t="108814" x="1898650" y="5054600"/>
          <p14:tracePt t="108815" x="1892300" y="5054600"/>
          <p14:tracePt t="108815" x="1860550" y="5041900"/>
          <p14:tracePt t="108830" x="1835150" y="5029200"/>
          <p14:tracePt t="108846" x="1809750" y="5029200"/>
          <p14:tracePt t="108863" x="1790700" y="5029200"/>
          <p14:tracePt t="108879" x="1784350" y="5022850"/>
          <p14:tracePt t="108896" x="1778000" y="5022850"/>
          <p14:tracePt t="108966" x="1765300" y="5022850"/>
          <p14:tracePt t="109118" x="1778000" y="5022850"/>
          <p14:tracePt t="109126" x="1790700" y="5022850"/>
          <p14:tracePt t="109134" x="1809750" y="5022850"/>
          <p14:tracePt t="109146" x="1835150" y="5022850"/>
          <p14:tracePt t="109150" x="1873250" y="5022850"/>
          <p14:tracePt t="109163" x="1917700" y="5022850"/>
          <p14:tracePt t="109180" x="1949450" y="5022850"/>
          <p14:tracePt t="109197" x="1981200" y="5022850"/>
          <p14:tracePt t="109213" x="2044700" y="5029200"/>
          <p14:tracePt t="109231" x="2095500" y="5029200"/>
          <p14:tracePt t="109247" x="2133600" y="5029200"/>
          <p14:tracePt t="109263" x="2171700" y="5035550"/>
          <p14:tracePt t="109280" x="2197100" y="5041900"/>
          <p14:tracePt t="109297" x="2222500" y="5041900"/>
          <p14:tracePt t="109314" x="2228850" y="5041900"/>
          <p14:tracePt t="109330" x="2235200" y="5041900"/>
          <p14:tracePt t="109347" x="2254250" y="5048250"/>
          <p14:tracePt t="109364" x="2266950" y="5054600"/>
          <p14:tracePt t="109380" x="2286000" y="5060950"/>
          <p14:tracePt t="109750" x="2292350" y="5067300"/>
          <p14:tracePt t="110398" x="2292350" y="5073650"/>
          <p14:tracePt t="110406" x="2279650" y="5099050"/>
          <p14:tracePt t="110414" x="2279650" y="5118100"/>
          <p14:tracePt t="110422" x="2241550" y="5194300"/>
          <p14:tracePt t="110432" x="2203450" y="5264150"/>
          <p14:tracePt t="110449" x="2197100" y="5283200"/>
          <p14:tracePt t="110465" x="2197100" y="5295900"/>
          <p14:tracePt t="110482" x="2184400" y="5308600"/>
          <p14:tracePt t="110518" x="2178050" y="5321300"/>
          <p14:tracePt t="110535" x="2171700" y="5327650"/>
          <p14:tracePt t="110558" x="2171700" y="5334000"/>
          <p14:tracePt t="110614" x="2165350" y="5334000"/>
          <p14:tracePt t="110638" x="2152650" y="5346700"/>
          <p14:tracePt t="110654" x="2152650" y="5353050"/>
          <p14:tracePt t="110662" x="2133600" y="5353050"/>
          <p14:tracePt t="110670" x="2108200" y="5372100"/>
          <p14:tracePt t="110685" x="2076450" y="5378450"/>
          <p14:tracePt t="110699" x="2044700" y="5397500"/>
          <p14:tracePt t="110716" x="2032000" y="5403850"/>
          <p14:tracePt t="110733" x="2019300" y="5403850"/>
          <p14:tracePt t="110750" x="1968500" y="5403850"/>
          <p14:tracePt t="110766" x="1930400" y="5403850"/>
          <p14:tracePt t="110783" x="1911350" y="5403850"/>
          <p14:tracePt t="110799" x="1879600" y="5403850"/>
          <p14:tracePt t="110816" x="1860550" y="5403850"/>
          <p14:tracePt t="110833" x="1841500" y="5403850"/>
          <p14:tracePt t="110851" x="1828800" y="5403850"/>
          <p14:tracePt t="110866" x="1822450" y="5410200"/>
          <p14:tracePt t="110974" x="1816100" y="5410200"/>
          <p14:tracePt t="111134" x="1816100" y="5416550"/>
          <p14:tracePt t="111142" x="1828800" y="5416550"/>
          <p14:tracePt t="111145" x="1866900" y="5422900"/>
          <p14:tracePt t="111150" x="1924050" y="5429250"/>
          <p14:tracePt t="111167" x="1993900" y="5435600"/>
          <p14:tracePt t="111184" x="2089150" y="5448300"/>
          <p14:tracePt t="111200" x="2254250" y="5461000"/>
          <p14:tracePt t="111217" x="2419350" y="5480050"/>
          <p14:tracePt t="111233" x="2571750" y="5505450"/>
          <p14:tracePt t="111250" x="2705100" y="5518150"/>
          <p14:tracePt t="111267" x="2762250" y="5530850"/>
          <p14:tracePt t="111284" x="2787650" y="5543550"/>
          <p14:tracePt t="112174" x="2794000" y="5543550"/>
          <p14:tracePt t="112191" x="2774950" y="5556250"/>
          <p14:tracePt t="112200" x="2768600" y="5568950"/>
          <p14:tracePt t="112206" x="2749550" y="5581650"/>
          <p14:tracePt t="112218" x="2711450" y="5626100"/>
          <p14:tracePt t="112219" x="2622550" y="5695950"/>
          <p14:tracePt t="112235" x="2540000" y="5778500"/>
          <p14:tracePt t="112252" x="2470150" y="5848350"/>
          <p14:tracePt t="112268" x="2368550" y="5949950"/>
          <p14:tracePt t="112285" x="2146300" y="6140450"/>
          <p14:tracePt t="112302" x="2038350" y="6242050"/>
          <p14:tracePt t="112319" x="1936750" y="6324600"/>
          <p14:tracePt t="112336" x="1898650" y="6356350"/>
          <p14:tracePt t="112406" x="1911350" y="6350000"/>
          <p14:tracePt t="112414" x="1949450" y="6318250"/>
          <p14:tracePt t="112422" x="2006600" y="6286500"/>
          <p14:tracePt t="112422" x="2063750" y="6242050"/>
          <p14:tracePt t="112435" x="2190750" y="6178550"/>
          <p14:tracePt t="112452" x="2292350" y="6127750"/>
          <p14:tracePt t="112469" x="2368550" y="6102350"/>
          <p14:tracePt t="112486" x="2393950" y="6083300"/>
          <p14:tracePt t="112502" x="2406650" y="6070600"/>
          <p14:tracePt t="112519" x="2432050" y="6051550"/>
          <p14:tracePt t="112536" x="2444750" y="6038850"/>
          <p14:tracePt t="112552" x="2457450" y="6026150"/>
          <p14:tracePt t="112569" x="2476500" y="6000750"/>
          <p14:tracePt t="112586" x="2495550" y="5962650"/>
          <p14:tracePt t="112602" x="2501900" y="5949950"/>
          <p14:tracePt t="112619" x="2508250" y="5937250"/>
          <p14:tracePt t="112636" x="2514600" y="5930900"/>
          <p14:tracePt t="112652" x="2514600" y="5911850"/>
          <p14:tracePt t="112669" x="2514600" y="5886450"/>
          <p14:tracePt t="112686" x="2495550" y="5822950"/>
          <p14:tracePt t="112703" x="2432050" y="5772150"/>
          <p14:tracePt t="112719" x="2355850" y="5734050"/>
          <p14:tracePt t="112736" x="2241550" y="5702300"/>
          <p14:tracePt t="112752" x="2120900" y="5695950"/>
          <p14:tracePt t="112769" x="1987550" y="5676900"/>
          <p14:tracePt t="112786" x="1841500" y="5670550"/>
          <p14:tracePt t="112804" x="1720850" y="5651500"/>
          <p14:tracePt t="112819" x="1619250" y="5638800"/>
          <p14:tracePt t="112836" x="1562100" y="5638800"/>
          <p14:tracePt t="112853" x="1517650" y="5638800"/>
          <p14:tracePt t="112869" x="1454150" y="5638800"/>
          <p14:tracePt t="112887" x="1422400" y="5638800"/>
          <p14:tracePt t="112903" x="1403350" y="5638800"/>
          <p14:tracePt t="112920" x="1384300" y="5645150"/>
          <p14:tracePt t="112936" x="1371600" y="5664200"/>
          <p14:tracePt t="112953" x="1358900" y="5683250"/>
          <p14:tracePt t="112969" x="1352550" y="5708650"/>
          <p14:tracePt t="112986" x="1346200" y="5778500"/>
          <p14:tracePt t="113003" x="1346200" y="5848350"/>
          <p14:tracePt t="113020" x="1346200" y="5886450"/>
          <p14:tracePt t="113036" x="1365250" y="5949950"/>
          <p14:tracePt t="113053" x="1428750" y="6064250"/>
          <p14:tracePt t="113070" x="1492250" y="6140450"/>
          <p14:tracePt t="113086" x="1593850" y="6197600"/>
          <p14:tracePt t="113103" x="1695450" y="6235700"/>
          <p14:tracePt t="113120" x="1860550" y="6273800"/>
          <p14:tracePt t="113137" x="2038350" y="6299200"/>
          <p14:tracePt t="113153" x="2209800" y="6311900"/>
          <p14:tracePt t="113170" x="2400300" y="6330950"/>
          <p14:tracePt t="113187" x="2527300" y="6330950"/>
          <p14:tracePt t="113203" x="2660650" y="6330950"/>
          <p14:tracePt t="113220" x="2711450" y="6324600"/>
          <p14:tracePt t="113237" x="2730500" y="6305550"/>
          <p14:tracePt t="113253" x="2736850" y="6235700"/>
          <p14:tracePt t="113271" x="2736850" y="6197600"/>
          <p14:tracePt t="113287" x="2736850" y="6115050"/>
          <p14:tracePt t="113304" x="2736850" y="6038850"/>
          <p14:tracePt t="113320" x="2711450" y="5918200"/>
          <p14:tracePt t="113337" x="2647950" y="5810250"/>
          <p14:tracePt t="113353" x="2520950" y="5657850"/>
          <p14:tracePt t="113370" x="2387600" y="5562600"/>
          <p14:tracePt t="113387" x="2254250" y="5492750"/>
          <p14:tracePt t="113404" x="2127250" y="5454650"/>
          <p14:tracePt t="113420" x="1968500" y="5416550"/>
          <p14:tracePt t="113437" x="1765300" y="5416550"/>
          <p14:tracePt t="113454" x="1746250" y="5416550"/>
          <p14:tracePt t="113471" x="1644650" y="5435600"/>
          <p14:tracePt t="113487" x="1574800" y="5480050"/>
          <p14:tracePt t="113504" x="1517650" y="5524500"/>
          <p14:tracePt t="113520" x="1466850" y="5600700"/>
          <p14:tracePt t="113537" x="1435100" y="5695950"/>
          <p14:tracePt t="113554" x="1422400" y="5797550"/>
          <p14:tracePt t="113571" x="1422400" y="5892800"/>
          <p14:tracePt t="113587" x="1422400" y="5994400"/>
          <p14:tracePt t="113604" x="1428750" y="6070600"/>
          <p14:tracePt t="113621" x="1447800" y="6115050"/>
          <p14:tracePt t="113621" x="1466850" y="6146800"/>
          <p14:tracePt t="113638" x="1498600" y="6165850"/>
          <p14:tracePt t="113654" x="1543050" y="6210300"/>
          <p14:tracePt t="113671" x="1612900" y="6235700"/>
          <p14:tracePt t="113687" x="1701800" y="6254750"/>
          <p14:tracePt t="113704" x="1835150" y="6267450"/>
          <p14:tracePt t="113721" x="1955800" y="6267450"/>
          <p14:tracePt t="113738" x="2076450" y="6267450"/>
          <p14:tracePt t="113754" x="2165350" y="6267450"/>
          <p14:tracePt t="113771" x="2241550" y="6229350"/>
          <p14:tracePt t="113787" x="2273300" y="6184900"/>
          <p14:tracePt t="113804" x="2292350" y="6134100"/>
          <p14:tracePt t="113821" x="2305050" y="6051550"/>
          <p14:tracePt t="113838" x="2311400" y="5975350"/>
          <p14:tracePt t="113854" x="2317750" y="5861050"/>
          <p14:tracePt t="113871" x="2317750" y="5797550"/>
          <p14:tracePt t="113888" x="2317750" y="5759450"/>
          <p14:tracePt t="113905" x="2311400" y="5727700"/>
          <p14:tracePt t="113921" x="2228850" y="5664200"/>
          <p14:tracePt t="113938" x="2095500" y="5638800"/>
          <p14:tracePt t="113954" x="1841500" y="5581650"/>
          <p14:tracePt t="113971" x="1689100" y="5543550"/>
          <p14:tracePt t="113988" x="1511300" y="5543550"/>
          <p14:tracePt t="114005" x="1403350" y="5543550"/>
          <p14:tracePt t="114021" x="1289050" y="5594350"/>
          <p14:tracePt t="114038" x="1181100" y="5676900"/>
          <p14:tracePt t="114054" x="1143000" y="5753100"/>
          <p14:tracePt t="114071" x="1123950" y="5842000"/>
          <p14:tracePt t="114088" x="1123950" y="5930900"/>
          <p14:tracePt t="114105" x="1123950" y="6032500"/>
          <p14:tracePt t="114121" x="1143000" y="6108700"/>
          <p14:tracePt t="114138" x="1168400" y="6172200"/>
          <p14:tracePt t="114155" x="1225550" y="6254750"/>
          <p14:tracePt t="114172" x="1282700" y="6305550"/>
          <p14:tracePt t="114188" x="1371600" y="6356350"/>
          <p14:tracePt t="114205" x="1524000" y="6388100"/>
          <p14:tracePt t="114221" x="1797050" y="6407150"/>
          <p14:tracePt t="114239" x="1968500" y="6407150"/>
          <p14:tracePt t="114255" x="2133600" y="6407150"/>
          <p14:tracePt t="114272" x="2279650" y="6381750"/>
          <p14:tracePt t="114288" x="2387600" y="6292850"/>
          <p14:tracePt t="114305" x="2451100" y="6210300"/>
          <p14:tracePt t="114322" x="2482850" y="6115050"/>
          <p14:tracePt t="114338" x="2495550" y="6013450"/>
          <p14:tracePt t="114355" x="2508250" y="5892800"/>
          <p14:tracePt t="114372" x="2508250" y="5772150"/>
          <p14:tracePt t="114389" x="2482850" y="5638800"/>
          <p14:tracePt t="114406" x="2349500" y="5435600"/>
          <p14:tracePt t="114422" x="2216150" y="5302250"/>
          <p14:tracePt t="114439" x="2012950" y="5213350"/>
          <p14:tracePt t="114455" x="1816100" y="5187950"/>
          <p14:tracePt t="114472" x="1644650" y="5175250"/>
          <p14:tracePt t="114489" x="1447800" y="5181600"/>
          <p14:tracePt t="114505" x="1352550" y="5226050"/>
          <p14:tracePt t="114522" x="1289050" y="5270500"/>
          <p14:tracePt t="114539" x="1263650" y="5302250"/>
          <p14:tracePt t="114555" x="1244600" y="5346700"/>
          <p14:tracePt t="114572" x="1244600" y="5397500"/>
          <p14:tracePt t="114589" x="1238250" y="5518150"/>
          <p14:tracePt t="114606" x="1238250" y="5562600"/>
          <p14:tracePt t="114622" x="1301750" y="5695950"/>
          <p14:tracePt t="114639" x="1339850" y="5759450"/>
          <p14:tracePt t="114655" x="1371600" y="5803900"/>
          <p14:tracePt t="114672" x="1441450" y="5854700"/>
          <p14:tracePt t="114689" x="1606550" y="5880100"/>
          <p14:tracePt t="114705" x="1765300" y="5905500"/>
          <p14:tracePt t="114722" x="1892300" y="5905500"/>
          <p14:tracePt t="114739" x="2000250" y="5905500"/>
          <p14:tracePt t="114756" x="2082800" y="5905500"/>
          <p14:tracePt t="114773" x="2139950" y="5905500"/>
          <p14:tracePt t="114789" x="2178050" y="5905500"/>
          <p14:tracePt t="114806" x="2254250" y="5905500"/>
          <p14:tracePt t="114823" x="2355850" y="5899150"/>
          <p14:tracePt t="114839" x="2425700" y="5880100"/>
          <p14:tracePt t="114856" x="2495550" y="5854700"/>
          <p14:tracePt t="114872" x="2546350" y="5835650"/>
          <p14:tracePt t="114889" x="2571750" y="5810250"/>
          <p14:tracePt t="114907" x="2603500" y="5803900"/>
          <p14:tracePt t="114923" x="2603500" y="5797550"/>
          <p14:tracePt t="115038" x="2616200" y="5791200"/>
          <p14:tracePt t="115046" x="2641600" y="5778500"/>
          <p14:tracePt t="115055" x="2667000" y="5765800"/>
          <p14:tracePt t="115060" x="2774950" y="5689600"/>
          <p14:tracePt t="115073" x="3009900" y="5524500"/>
          <p14:tracePt t="115090" x="3409950" y="5264150"/>
          <p14:tracePt t="115106" x="3689350" y="5092700"/>
          <p14:tracePt t="115123" x="3797300" y="5041900"/>
          <p14:tracePt t="115140" x="3816350" y="5029200"/>
          <p14:tracePt t="115156" x="3841750" y="5022850"/>
          <p14:tracePt t="115173" x="3867150" y="5010150"/>
          <p14:tracePt t="115190" x="3917950" y="4946650"/>
          <p14:tracePt t="115207" x="3994150" y="4857750"/>
          <p14:tracePt t="115224" x="4025900" y="4794250"/>
          <p14:tracePt t="115240" x="4051300" y="4692650"/>
          <p14:tracePt t="115257" x="4064000" y="4648200"/>
          <p14:tracePt t="115273" x="4076700" y="4603750"/>
          <p14:tracePt t="115290" x="4089400" y="4578350"/>
          <p14:tracePt t="115307" x="4095750" y="4565650"/>
          <p14:tracePt t="115324" x="4102100" y="4559300"/>
          <p14:tracePt t="115340" x="4108450" y="4521200"/>
          <p14:tracePt t="115357" x="4114800" y="4489450"/>
          <p14:tracePt t="115374" x="4133850" y="4451350"/>
          <p14:tracePt t="115390" x="4165600" y="4394200"/>
          <p14:tracePt t="115408" x="4210050" y="4356100"/>
          <p14:tracePt t="115424" x="4318000" y="4298950"/>
          <p14:tracePt t="115440" x="4387850" y="4260850"/>
          <p14:tracePt t="115458" x="4432300" y="4229100"/>
          <p14:tracePt t="115474" x="4432300" y="4222750"/>
          <p14:tracePt t="115490" x="4445000" y="4210050"/>
          <p14:tracePt t="115507" x="4457700" y="4197350"/>
          <p14:tracePt t="115523" x="4457700" y="4165600"/>
          <p14:tracePt t="115540" x="4457700" y="4089400"/>
          <p14:tracePt t="115558" x="4457700" y="4013200"/>
          <p14:tracePt t="115574" x="4457700" y="3981450"/>
          <p14:tracePt t="115574" x="4457700" y="3962400"/>
          <p14:tracePt t="115591" x="4457700" y="3949700"/>
          <p14:tracePt t="115607" x="4457700" y="3943350"/>
          <p14:tracePt t="115624" x="4457700" y="3937000"/>
          <p14:tracePt t="115640" x="4470400" y="3937000"/>
          <p14:tracePt t="115657" x="4476750" y="3930650"/>
          <p14:tracePt t="115822" x="4476750" y="3924300"/>
          <p14:tracePt t="115911" x="4470400" y="3924300"/>
          <p14:tracePt t="115918" x="4464050" y="3924300"/>
          <p14:tracePt t="115935" x="4457700" y="3924300"/>
          <p14:tracePt t="115950" x="4445000" y="3924300"/>
          <p14:tracePt t="115959" x="4438650" y="3924300"/>
          <p14:tracePt t="115984" x="4432300" y="3924300"/>
          <p14:tracePt t="116007" x="4425950" y="3924300"/>
          <p14:tracePt t="116024" x="4413250" y="3924300"/>
          <p14:tracePt t="116031" x="4400550" y="3924300"/>
          <p14:tracePt t="116040" x="4387850" y="3924300"/>
          <p14:tracePt t="116048" x="4343400" y="3917950"/>
          <p14:tracePt t="116059" x="4318000" y="3917950"/>
          <p14:tracePt t="116075" x="4298950" y="3917950"/>
          <p14:tracePt t="116112" x="4292600" y="3917950"/>
          <p14:tracePt t="116128" x="4286250" y="3917950"/>
          <p14:tracePt t="116143" x="4279900" y="3917950"/>
          <p14:tracePt t="116168" x="4279900" y="3911600"/>
          <p14:tracePt t="116199" x="4279900" y="3905250"/>
          <p14:tracePt t="116208" x="4279900" y="3892550"/>
          <p14:tracePt t="116216" x="4279900" y="3873500"/>
          <p14:tracePt t="116226" x="4279900" y="3860800"/>
          <p14:tracePt t="116242" x="4279900" y="3829050"/>
          <p14:tracePt t="116259" x="4279900" y="3803650"/>
          <p14:tracePt t="116276" x="4279900" y="3784600"/>
          <p14:tracePt t="116293" x="4279900" y="3771900"/>
          <p14:tracePt t="116309" x="4286250" y="3765550"/>
          <p14:tracePt t="116326" x="4292600" y="3759200"/>
          <p14:tracePt t="116392" x="4298950" y="3759200"/>
          <p14:tracePt t="116472" x="4305300" y="3752850"/>
          <p14:tracePt t="116495" x="4311650" y="3752850"/>
          <p14:tracePt t="116503" x="4311650" y="3746500"/>
          <p14:tracePt t="116511" x="4318000" y="3746500"/>
          <p14:tracePt t="116527" x="4330700" y="3746500"/>
          <p14:tracePt t="116528" x="4337050" y="3740150"/>
          <p14:tracePt t="116543" x="4362450" y="3733800"/>
          <p14:tracePt t="116561" x="4381500" y="3721100"/>
          <p14:tracePt t="116577" x="4394200" y="3721100"/>
          <p14:tracePt t="116593" x="4406900" y="3708400"/>
          <p14:tracePt t="116610" x="4425950" y="3708400"/>
          <p14:tracePt t="116626" x="4438650" y="3702050"/>
          <p14:tracePt t="116643" x="4445000" y="3695700"/>
          <p14:tracePt t="116688" x="4451350" y="3689350"/>
          <p14:tracePt t="116704" x="4464050" y="3689350"/>
          <p14:tracePt t="116711" x="4464050" y="3683000"/>
          <p14:tracePt t="116727" x="4483100" y="3670300"/>
          <p14:tracePt t="116759" x="4489450" y="3670300"/>
          <p14:tracePt t="116768" x="4508500" y="3663950"/>
          <p14:tracePt t="116785" x="4514850" y="3663950"/>
          <p14:tracePt t="116793" x="4578350" y="3663950"/>
          <p14:tracePt t="116794" x="4635500" y="3663950"/>
          <p14:tracePt t="116810" x="4654550" y="3651250"/>
          <p14:tracePt t="116827" x="4667250" y="3625850"/>
          <p14:tracePt t="116843" x="4673600" y="3613150"/>
          <p14:tracePt t="116861" x="4679950" y="3600450"/>
          <p14:tracePt t="116877" x="4686300" y="3587750"/>
          <p14:tracePt t="116894" x="4686300" y="3575050"/>
          <p14:tracePt t="116910" x="4699000" y="3562350"/>
          <p14:tracePt t="116928" x="4724400" y="3543300"/>
          <p14:tracePt t="116944" x="4724400" y="3530600"/>
          <p14:tracePt t="116960" x="4730750" y="3524250"/>
          <p14:tracePt t="116977" x="4737100" y="3511550"/>
          <p14:tracePt t="116994" x="4743450" y="3492500"/>
          <p14:tracePt t="117011" x="4749800" y="3479800"/>
          <p14:tracePt t="117027" x="4756150" y="3467100"/>
          <p14:tracePt t="117044" x="4781550" y="3454400"/>
          <p14:tracePt t="117061" x="4838700" y="3441700"/>
          <p14:tracePt t="117077" x="4895850" y="3441700"/>
          <p14:tracePt t="117094" x="4902200" y="3429000"/>
          <p14:tracePt t="117094" x="4921250" y="3416300"/>
          <p14:tracePt t="117112" x="4921250" y="3409950"/>
          <p14:tracePt t="117127" x="4921250" y="3390900"/>
          <p14:tracePt t="117144" x="4921250" y="3365500"/>
          <p14:tracePt t="117161" x="4921250" y="3346450"/>
          <p14:tracePt t="117177" x="4921250" y="3327400"/>
          <p14:tracePt t="117194" x="4927600" y="3308350"/>
          <p14:tracePt t="117211" x="4984750" y="3308350"/>
          <p14:tracePt t="117228" x="5073650" y="3308350"/>
          <p14:tracePt t="117244" x="5213350" y="3308350"/>
          <p14:tracePt t="117261" x="5378450" y="3308350"/>
          <p14:tracePt t="117294" x="5568950" y="3308350"/>
          <p14:tracePt t="117295" x="5835650" y="3308350"/>
          <p14:tracePt t="117311" x="5892800" y="3251200"/>
          <p14:tracePt t="117328" x="5911850" y="3225800"/>
          <p14:tracePt t="117344" x="5918200" y="3194050"/>
          <p14:tracePt t="117361" x="5937250" y="3168650"/>
          <p14:tracePt t="117378" x="5937250" y="3149600"/>
          <p14:tracePt t="117394" x="5943600" y="3149600"/>
          <p14:tracePt t="117411" x="5949950" y="3136900"/>
          <p14:tracePt t="117446" x="5949950" y="3130550"/>
          <p14:tracePt t="117472" x="5949950" y="3124200"/>
          <p14:tracePt t="117477" x="5956300" y="3111500"/>
          <p14:tracePt t="117494" x="5981700" y="3105150"/>
          <p14:tracePt t="117512" x="5988050" y="3105150"/>
          <p14:tracePt t="117512" x="6013450" y="3098800"/>
          <p14:tracePt t="117528" x="6019800" y="3079750"/>
          <p14:tracePt t="117545" x="6026150" y="3073400"/>
          <p14:tracePt t="117561" x="6057900" y="3054350"/>
          <p14:tracePt t="117578" x="6096000" y="3048000"/>
          <p14:tracePt t="117595" x="6102350" y="3041650"/>
          <p14:tracePt t="117612" x="6159500" y="3035300"/>
          <p14:tracePt t="117628" x="6197600" y="3009900"/>
          <p14:tracePt t="117645" x="6184900" y="2971800"/>
          <p14:tracePt t="117662" x="6165850" y="2952750"/>
          <p14:tracePt t="117679" x="6153150" y="2933700"/>
          <p14:tracePt t="117744" x="6140450" y="2921000"/>
          <p14:tracePt t="117746" x="6134100" y="2914650"/>
          <p14:tracePt t="117762" x="6134100" y="2908300"/>
          <p14:tracePt t="117762" x="6121400" y="2895600"/>
          <p14:tracePt t="117779" x="6070600" y="2870200"/>
          <p14:tracePt t="117795" x="6057900" y="2857500"/>
          <p14:tracePt t="117871" x="6051550" y="2857500"/>
          <p14:tracePt t="117911" x="6045200" y="2851150"/>
          <p14:tracePt t="117927" x="6038850" y="2851150"/>
          <p14:tracePt t="117943" x="6026150" y="2844800"/>
          <p14:tracePt t="117976" x="6013450" y="2832100"/>
          <p14:tracePt t="117991" x="5988050" y="2819400"/>
          <p14:tracePt t="118007" x="5975350" y="2813050"/>
          <p14:tracePt t="118024" x="5956300" y="2794000"/>
          <p14:tracePt t="118039" x="5949950" y="2787650"/>
          <p14:tracePt t="118072" x="5949950" y="2781300"/>
          <p14:tracePt t="118096" x="5937250" y="2768600"/>
          <p14:tracePt t="118111" x="5911850" y="2768600"/>
          <p14:tracePt t="118136" x="5911850" y="2762250"/>
          <p14:tracePt t="118142" x="5911850" y="2755900"/>
          <p14:tracePt t="118152" x="5899150" y="2736850"/>
          <p14:tracePt t="118159" x="5861050" y="2717800"/>
          <p14:tracePt t="118168" x="5803900" y="2673350"/>
          <p14:tracePt t="118179" x="5778500" y="2667000"/>
          <p14:tracePt t="118196" x="5759450" y="2654300"/>
          <p14:tracePt t="118213" x="5734050" y="2635250"/>
          <p14:tracePt t="118229" x="5715000" y="2622550"/>
          <p14:tracePt t="118246" x="5708650" y="2622550"/>
          <p14:tracePt t="118262" x="5695950" y="2609850"/>
          <p14:tracePt t="118279" x="5676900" y="2597150"/>
          <p14:tracePt t="118296" x="5664200" y="2584450"/>
          <p14:tracePt t="118367" x="5651500" y="2578100"/>
          <p14:tracePt t="118375" x="5645150" y="2571750"/>
          <p14:tracePt t="118423" x="5645150" y="2565400"/>
          <p14:tracePt t="118447" x="5645150" y="2559050"/>
          <p14:tracePt t="118472" x="5645150" y="2552700"/>
          <p14:tracePt t="118519" x="5651500" y="2552700"/>
          <p14:tracePt t="118527" x="5664200" y="2546350"/>
          <p14:tracePt t="118535" x="5702300" y="2546350"/>
          <p14:tracePt t="118546" x="5734050" y="2546350"/>
          <p14:tracePt t="118563" x="5810250" y="2546350"/>
          <p14:tracePt t="118580" x="5873750" y="2546350"/>
          <p14:tracePt t="118596" x="5918200" y="2546350"/>
          <p14:tracePt t="118613" x="5937250" y="2546350"/>
          <p14:tracePt t="118630" x="5962650" y="2546350"/>
          <p14:tracePt t="118647" x="5969000" y="2546350"/>
          <p14:tracePt t="118831" x="5975350" y="2546350"/>
          <p14:tracePt t="118871" x="5969000" y="2546350"/>
          <p14:tracePt t="118903" x="5969000" y="2571750"/>
          <p14:tracePt t="118911" x="5994400" y="2584450"/>
          <p14:tracePt t="118919" x="6013450" y="2609850"/>
          <p14:tracePt t="118927" x="6083300" y="2635250"/>
          <p14:tracePt t="118947" x="6121400" y="2660650"/>
          <p14:tracePt t="118948" x="6165850" y="2686050"/>
          <p14:tracePt t="118964" x="6191250" y="2705100"/>
          <p14:tracePt t="118980" x="6210300" y="2717800"/>
          <p14:tracePt t="118997" x="6229350" y="2724150"/>
          <p14:tracePt t="119014" x="6242050" y="2736850"/>
          <p14:tracePt t="119031" x="6286500" y="2762250"/>
          <p14:tracePt t="119047" x="6311900" y="2774950"/>
          <p14:tracePt t="119064" x="6413500" y="2825750"/>
          <p14:tracePt t="119080" x="6464300" y="2844800"/>
          <p14:tracePt t="119097" x="6508750" y="2863850"/>
          <p14:tracePt t="119114" x="6540500" y="2882900"/>
          <p14:tracePt t="119130" x="6578600" y="2908300"/>
          <p14:tracePt t="119147" x="6616700" y="2933700"/>
          <p14:tracePt t="119164" x="6661150" y="2959100"/>
          <p14:tracePt t="119181" x="6705600" y="2978150"/>
          <p14:tracePt t="119197" x="6750050" y="3003550"/>
          <p14:tracePt t="119214" x="6769100" y="3016250"/>
          <p14:tracePt t="119231" x="6800850" y="3048000"/>
          <p14:tracePt t="119248" x="6832600" y="3073400"/>
          <p14:tracePt t="119264" x="6858000" y="3073400"/>
          <p14:tracePt t="119281" x="6883400" y="3092450"/>
          <p14:tracePt t="119298" x="6915150" y="3111500"/>
          <p14:tracePt t="119314" x="6946900" y="3130550"/>
          <p14:tracePt t="119331" x="6985000" y="3149600"/>
          <p14:tracePt t="119348" x="7016750" y="3168650"/>
          <p14:tracePt t="119364" x="7054850" y="3194050"/>
          <p14:tracePt t="119381" x="7073900" y="3206750"/>
          <p14:tracePt t="119398" x="7092950" y="3232150"/>
          <p14:tracePt t="119415" x="7105650" y="3244850"/>
          <p14:tracePt t="119431" x="7150100" y="3295650"/>
          <p14:tracePt t="119448" x="7188200" y="3340100"/>
          <p14:tracePt t="119465" x="7207250" y="3365500"/>
          <p14:tracePt t="119481" x="7239000" y="3409950"/>
          <p14:tracePt t="119498" x="7258050" y="3441700"/>
          <p14:tracePt t="119514" x="7283450" y="3479800"/>
          <p14:tracePt t="119531" x="7302500" y="3517900"/>
          <p14:tracePt t="119548" x="7340600" y="3556000"/>
          <p14:tracePt t="119566" x="7366000" y="3581400"/>
          <p14:tracePt t="119581" x="7385050" y="3606800"/>
          <p14:tracePt t="119598" x="7404100" y="3619500"/>
          <p14:tracePt t="119615" x="7423150" y="3657600"/>
          <p14:tracePt t="119632" x="7461250" y="3670300"/>
          <p14:tracePt t="119648" x="7505700" y="3708400"/>
          <p14:tracePt t="119665" x="7524750" y="3721100"/>
          <p14:tracePt t="119681" x="7556500" y="3752850"/>
          <p14:tracePt t="119698" x="7575550" y="3765550"/>
          <p14:tracePt t="119715" x="7588250" y="3784600"/>
          <p14:tracePt t="119731" x="7607300" y="3797300"/>
          <p14:tracePt t="119748" x="7632700" y="3816350"/>
          <p14:tracePt t="119765" x="7639050" y="3822700"/>
          <p14:tracePt t="119782" x="7607300" y="3822700"/>
          <p14:tracePt t="119798" x="7505700" y="3829050"/>
          <p14:tracePt t="119815" x="7505700" y="3841750"/>
          <p14:tracePt t="119832" x="7505700" y="3854450"/>
          <p14:tracePt t="119848" x="7505700" y="3873500"/>
          <p14:tracePt t="119866" x="7505700" y="3879850"/>
          <p14:tracePt t="119882" x="7505700" y="3892550"/>
          <p14:tracePt t="119920" x="7499350" y="3892550"/>
          <p14:tracePt t="119928" x="7493000" y="3892550"/>
          <p14:tracePt t="119933" x="7448550" y="3892550"/>
          <p14:tracePt t="119948" x="7366000" y="3892550"/>
          <p14:tracePt t="119965" x="7296150" y="3892550"/>
          <p14:tracePt t="119982" x="7194550" y="3892550"/>
          <p14:tracePt t="119999" x="6946900" y="3892550"/>
          <p14:tracePt t="120016" x="6737350" y="3873500"/>
          <p14:tracePt t="120033" x="6496050" y="3822700"/>
          <p14:tracePt t="120049" x="6197600" y="3727450"/>
          <p14:tracePt t="120066" x="5962650" y="3670300"/>
          <p14:tracePt t="120128" x="5975350" y="3670300"/>
          <p14:tracePt t="120159" x="5962650" y="3670300"/>
          <p14:tracePt t="120167" x="5905500" y="3670300"/>
          <p14:tracePt t="120175" x="5861050" y="3670300"/>
          <p14:tracePt t="120184" x="5734050" y="3670300"/>
          <p14:tracePt t="120199" x="5676900" y="3670300"/>
          <p14:tracePt t="120200" x="5575300" y="3670300"/>
          <p14:tracePt t="120216" x="5359400" y="3644900"/>
          <p14:tracePt t="120232" x="5175250" y="3632200"/>
          <p14:tracePt t="120249" x="4953000" y="3632200"/>
          <p14:tracePt t="120266" x="4718050" y="3632200"/>
          <p14:tracePt t="120282" x="4533900" y="3644900"/>
          <p14:tracePt t="120299" x="4216400" y="3670300"/>
          <p14:tracePt t="120316" x="3924300" y="3676650"/>
          <p14:tracePt t="120334" x="3733800" y="3695700"/>
          <p14:tracePt t="120349" x="3594100" y="3695700"/>
          <p14:tracePt t="120366" x="3454400" y="3695700"/>
          <p14:tracePt t="120383" x="3282950" y="3695700"/>
          <p14:tracePt t="120383" x="3194050" y="3695700"/>
          <p14:tracePt t="120400" x="3041650" y="3695700"/>
          <p14:tracePt t="120416" x="2908300" y="3657600"/>
          <p14:tracePt t="120433" x="2882900" y="3651250"/>
          <p14:tracePt t="120449" x="2876550" y="3651250"/>
          <p14:tracePt t="120466" x="2844800" y="3632200"/>
          <p14:tracePt t="120483" x="2762250" y="3613150"/>
          <p14:tracePt t="120500" x="2565400" y="3575050"/>
          <p14:tracePt t="120516" x="2305050" y="3524250"/>
          <p14:tracePt t="120533" x="2146300" y="3517900"/>
          <p14:tracePt t="120550" x="2025650" y="3517900"/>
          <p14:tracePt t="120566" x="1974850" y="3517900"/>
          <p14:tracePt t="120583" x="1930400" y="3517900"/>
          <p14:tracePt t="120583" x="1905000" y="3517900"/>
          <p14:tracePt t="120601" x="1866900" y="3517900"/>
          <p14:tracePt t="120617" x="1765300" y="3517900"/>
          <p14:tracePt t="120633" x="1612900" y="3517900"/>
          <p14:tracePt t="120650" x="1441450" y="3517900"/>
          <p14:tracePt t="120666" x="1276350" y="3517900"/>
          <p14:tracePt t="120683" x="1149350" y="3517900"/>
          <p14:tracePt t="120700" x="1035050" y="3517900"/>
          <p14:tracePt t="120716" x="1009650" y="3517900"/>
          <p14:tracePt t="120824" x="1003300" y="3511550"/>
          <p14:tracePt t="120831" x="1003300" y="3498850"/>
          <p14:tracePt t="120832" x="1009650" y="3498850"/>
          <p14:tracePt t="120850" x="1022350" y="3498850"/>
          <p14:tracePt t="120851" x="1054100" y="3498850"/>
          <p14:tracePt t="120867" x="1123950" y="3492500"/>
          <p14:tracePt t="120883" x="1143000" y="3492500"/>
          <p14:tracePt t="120900" x="1174750" y="3492500"/>
          <p14:tracePt t="120917" x="1244600" y="3492500"/>
          <p14:tracePt t="120934" x="1289050" y="3492500"/>
          <p14:tracePt t="120950" x="1320800" y="3492500"/>
          <p14:tracePt t="120967" x="1327150" y="3492500"/>
          <p14:tracePt t="121137" x="1339850" y="3492500"/>
          <p14:tracePt t="121160" x="1346200" y="3492500"/>
          <p14:tracePt t="121200" x="1352550" y="3492500"/>
          <p14:tracePt t="121208" x="1365250" y="3492500"/>
          <p14:tracePt t="121216" x="1409700" y="3492500"/>
          <p14:tracePt t="121234" x="1422400" y="3492500"/>
          <p14:tracePt t="121234" x="1454150" y="3492500"/>
          <p14:tracePt t="121251" x="1466850" y="3492500"/>
          <p14:tracePt t="121267" x="1517650" y="3492500"/>
          <p14:tracePt t="121284" x="1549400" y="3492500"/>
          <p14:tracePt t="121301" x="1631950" y="3492500"/>
          <p14:tracePt t="121317" x="1733550" y="3492500"/>
          <p14:tracePt t="121334" x="1828800" y="3492500"/>
          <p14:tracePt t="121351" x="1885950" y="3492500"/>
          <p14:tracePt t="121368" x="1898650" y="3492500"/>
          <p14:tracePt t="121384" x="1905000" y="3492500"/>
          <p14:tracePt t="121439" x="1911350" y="3492500"/>
          <p14:tracePt t="121448" x="1917700" y="3492500"/>
          <p14:tracePt t="121496" x="1924050" y="3492500"/>
          <p14:tracePt t="121512" x="1930400" y="3492500"/>
          <p14:tracePt t="121519" x="1936750" y="3492500"/>
          <p14:tracePt t="121535" x="1949450" y="3492500"/>
          <p14:tracePt t="121535" x="1955800" y="3492500"/>
          <p14:tracePt t="121551" x="1968500" y="3492500"/>
          <p14:tracePt t="121568" x="1974850" y="3486150"/>
          <p14:tracePt t="121585" x="1993900" y="3479800"/>
          <p14:tracePt t="121601" x="2006600" y="3479800"/>
          <p14:tracePt t="121618" x="2012950" y="3479800"/>
          <p14:tracePt t="121720" x="2019300" y="3479800"/>
          <p14:tracePt t="121743" x="2025650" y="3479800"/>
          <p14:tracePt t="121768" x="2038350" y="3479800"/>
          <p14:tracePt t="121791" x="2044700" y="3479800"/>
          <p14:tracePt t="121811" x="2057400" y="3479800"/>
          <p14:tracePt t="121827" x="2063750" y="3479800"/>
          <p14:tracePt t="121828" x="2076450" y="3479800"/>
          <p14:tracePt t="121835" x="2120900" y="3479800"/>
          <p14:tracePt t="121852" x="2165350" y="3479800"/>
          <p14:tracePt t="121868" x="2235200" y="3479800"/>
          <p14:tracePt t="121885" x="2324100" y="3479800"/>
          <p14:tracePt t="121902" x="2400300" y="3479800"/>
          <p14:tracePt t="121918" x="2508250" y="3479800"/>
          <p14:tracePt t="121935" x="2692400" y="3479800"/>
          <p14:tracePt t="121952" x="2813050" y="3479800"/>
          <p14:tracePt t="121969" x="2946400" y="3479800"/>
          <p14:tracePt t="121985" x="3117850" y="3479800"/>
          <p14:tracePt t="122002" x="3270250" y="3460750"/>
          <p14:tracePt t="122019" x="3422650" y="3454400"/>
          <p14:tracePt t="122035" x="3549650" y="3441700"/>
          <p14:tracePt t="122052" x="3683000" y="3403600"/>
          <p14:tracePt t="122069" x="3886200" y="3403600"/>
          <p14:tracePt t="122086" x="4083050" y="3371850"/>
          <p14:tracePt t="122102" x="4337050" y="3352800"/>
          <p14:tracePt t="122119" x="4641850" y="3314700"/>
          <p14:tracePt t="122136" x="4806950" y="3314700"/>
          <p14:tracePt t="122153" x="4933950" y="3314700"/>
          <p14:tracePt t="122169" x="4965700" y="3302000"/>
          <p14:tracePt t="122186" x="4997450" y="3302000"/>
          <p14:tracePt t="122202" x="5003800" y="3282950"/>
          <p14:tracePt t="122219" x="5016500" y="3282950"/>
          <p14:tracePt t="122236" x="5041900" y="3270250"/>
          <p14:tracePt t="122252" x="5067300" y="3270250"/>
          <p14:tracePt t="122269" x="5105400" y="3270250"/>
          <p14:tracePt t="122286" x="5137150" y="3270250"/>
          <p14:tracePt t="122302" x="5175250" y="3270250"/>
          <p14:tracePt t="122336" x="5181600" y="3270250"/>
          <p14:tracePt t="122337" x="5200650" y="3270250"/>
          <p14:tracePt t="122353" x="5219700" y="3270250"/>
          <p14:tracePt t="122369" x="5219700" y="3257550"/>
          <p14:tracePt t="122573" x="0" y="0"/>
        </p14:tracePtLst>
        <p14:tracePtLst>
          <p14:tracePt t="125392" x="5721350" y="2514600"/>
          <p14:tracePt t="125496" x="5708650" y="2514600"/>
          <p14:tracePt t="125503" x="5702300" y="2514600"/>
          <p14:tracePt t="125528" x="5695950" y="2514600"/>
          <p14:tracePt t="125536" x="5683250" y="2514600"/>
          <p14:tracePt t="125552" x="5670550" y="2514600"/>
          <p14:tracePt t="125560" x="5664200" y="2514600"/>
          <p14:tracePt t="125561" x="5651500" y="2514600"/>
          <p14:tracePt t="125592" x="5638800" y="2514600"/>
          <p14:tracePt t="125608" x="5632450" y="2514600"/>
          <p14:tracePt t="125624" x="5619750" y="2514600"/>
          <p14:tracePt t="125625" x="5600700" y="2514600"/>
          <p14:tracePt t="125642" x="5524500" y="2514600"/>
          <p14:tracePt t="125658" x="5365750" y="2514600"/>
          <p14:tracePt t="125675" x="5168900" y="2514600"/>
          <p14:tracePt t="125691" x="5130800" y="2520950"/>
          <p14:tracePt t="125708" x="5130800" y="2540000"/>
          <p14:tracePt t="125725" x="5118100" y="2565400"/>
          <p14:tracePt t="125741" x="5105400" y="2571750"/>
          <p14:tracePt t="125758" x="5105400" y="2603500"/>
          <p14:tracePt t="125775" x="5086350" y="2616200"/>
          <p14:tracePt t="125791" x="5080000" y="2622550"/>
          <p14:tracePt t="125864" x="5080000" y="2628900"/>
          <p14:tracePt t="125880" x="5099050" y="2628900"/>
          <p14:tracePt t="125901" x="5105400" y="2628900"/>
          <p14:tracePt t="125902" x="5118100" y="2622550"/>
          <p14:tracePt t="125908" x="5130800" y="2603500"/>
          <p14:tracePt t="125925" x="5175250" y="2590800"/>
          <p14:tracePt t="125941" x="5232400" y="2546350"/>
          <p14:tracePt t="125959" x="5257800" y="2527300"/>
          <p14:tracePt t="125975" x="5429250" y="2514600"/>
          <p14:tracePt t="125992" x="5511800" y="2495550"/>
          <p14:tracePt t="126008" x="5556250" y="2463800"/>
          <p14:tracePt t="126025" x="5619750" y="2451100"/>
          <p14:tracePt t="126042" x="5670550" y="2425700"/>
          <p14:tracePt t="126059" x="5702300" y="2419350"/>
          <p14:tracePt t="126120" x="5708650" y="2419350"/>
          <p14:tracePt t="126135" x="5715000" y="2419350"/>
          <p14:tracePt t="126144" x="5721350" y="2419350"/>
          <p14:tracePt t="126288" x="5721350" y="2413000"/>
          <p14:tracePt t="126296" x="5695950" y="2406650"/>
          <p14:tracePt t="126309" x="5689600" y="2406650"/>
          <p14:tracePt t="126310" x="5651500" y="2406650"/>
          <p14:tracePt t="126326" x="5619750" y="2406650"/>
          <p14:tracePt t="126343" x="5575300" y="2406650"/>
          <p14:tracePt t="126359" x="5530850" y="2393950"/>
          <p14:tracePt t="126376" x="5499100" y="2381250"/>
          <p14:tracePt t="126392" x="5473700" y="2368550"/>
          <p14:tracePt t="126409" x="5448300" y="2362200"/>
          <p14:tracePt t="126426" x="5422900" y="2336800"/>
          <p14:tracePt t="126443" x="5397500" y="2324100"/>
          <p14:tracePt t="126459" x="5384800" y="2311400"/>
          <p14:tracePt t="126476" x="5378450" y="2305050"/>
          <p14:tracePt t="126552" x="5365750" y="2305050"/>
          <p14:tracePt t="126576" x="5359400" y="2305050"/>
          <p14:tracePt t="126584" x="5353050" y="2305050"/>
          <p14:tracePt t="126615" x="5346700" y="2305050"/>
          <p14:tracePt t="126632" x="5334000" y="2305050"/>
          <p14:tracePt t="126640" x="5327650" y="2305050"/>
          <p14:tracePt t="126648" x="5232400" y="2317750"/>
          <p14:tracePt t="126659" x="5162550" y="2343150"/>
          <p14:tracePt t="126676" x="5168900" y="2393950"/>
          <p14:tracePt t="126694" x="5181600" y="2425700"/>
          <p14:tracePt t="126710" x="5194300" y="2444750"/>
          <p14:tracePt t="126726" x="5194300" y="2457450"/>
          <p14:tracePt t="126743" x="5194300" y="2463800"/>
          <p14:tracePt t="126808" x="5219700" y="2463800"/>
          <p14:tracePt t="126819" x="5238750" y="2463800"/>
          <p14:tracePt t="126822" x="5308600" y="2463800"/>
          <p14:tracePt t="126826" x="5448300" y="2463800"/>
          <p14:tracePt t="126843" x="5499100" y="2463800"/>
          <p14:tracePt t="126860" x="5524500" y="2457450"/>
          <p14:tracePt t="126876" x="5537200" y="2425700"/>
          <p14:tracePt t="126893" x="5556250" y="2406650"/>
          <p14:tracePt t="126910" x="5556250" y="2393950"/>
          <p14:tracePt t="126927" x="5556250" y="2374900"/>
          <p14:tracePt t="126943" x="5556250" y="2368550"/>
          <p14:tracePt t="126960" x="5556250" y="2349500"/>
          <p14:tracePt t="127000" x="5549900" y="2336800"/>
          <p14:tracePt t="127016" x="5524500" y="2317750"/>
          <p14:tracePt t="127027" x="5505450" y="2305050"/>
          <p14:tracePt t="127027" x="5486400" y="2292350"/>
          <p14:tracePt t="127064" x="5473700" y="2292350"/>
          <p14:tracePt t="127065" x="5467350" y="2292350"/>
          <p14:tracePt t="127077" x="5435600" y="2286000"/>
          <p14:tracePt t="127094" x="5397500" y="2286000"/>
          <p14:tracePt t="127110" x="5378450" y="2286000"/>
          <p14:tracePt t="127127" x="5340350" y="2286000"/>
          <p14:tracePt t="127144" x="5276850" y="2311400"/>
          <p14:tracePt t="127160" x="5156200" y="2330450"/>
          <p14:tracePt t="127177" x="5156200" y="2368550"/>
          <p14:tracePt t="127194" x="5168900" y="2413000"/>
          <p14:tracePt t="127210" x="5130800" y="2432050"/>
          <p14:tracePt t="127227" x="4959350" y="2432050"/>
          <p14:tracePt t="127244" x="4800600" y="2432050"/>
          <p14:tracePt t="127261" x="4718050" y="2432050"/>
          <p14:tracePt t="127304" x="4718050" y="2438400"/>
          <p14:tracePt t="127313" x="4749800" y="2438400"/>
          <p14:tracePt t="127328" x="4768850" y="2438400"/>
          <p14:tracePt t="127329" x="4927600" y="2438400"/>
          <p14:tracePt t="127344" x="5067300" y="2438400"/>
          <p14:tracePt t="127361" x="5143500" y="2438400"/>
          <p14:tracePt t="127377" x="5156200" y="2425700"/>
          <p14:tracePt t="127394" x="5175250" y="2406650"/>
          <p14:tracePt t="127411" x="5181600" y="2387600"/>
          <p14:tracePt t="127428" x="5187950" y="2362200"/>
          <p14:tracePt t="127444" x="5187950" y="2355850"/>
          <p14:tracePt t="127461" x="5187950" y="2343150"/>
          <p14:tracePt t="127478" x="5187950" y="2336800"/>
          <p14:tracePt t="127624" x="5187950" y="2343150"/>
          <p14:tracePt t="127632" x="5187950" y="2374900"/>
          <p14:tracePt t="127640" x="5200650" y="2393950"/>
          <p14:tracePt t="127648" x="5207000" y="2400300"/>
          <p14:tracePt t="127661" x="5232400" y="2413000"/>
          <p14:tracePt t="127678" x="5276850" y="2419350"/>
          <p14:tracePt t="127695" x="5321300" y="2419350"/>
          <p14:tracePt t="127711" x="5340350" y="2419350"/>
          <p14:tracePt t="127728" x="5365750" y="2419350"/>
          <p14:tracePt t="127745" x="5384800" y="2419350"/>
          <p14:tracePt t="127761" x="5435600" y="2419350"/>
          <p14:tracePt t="127778" x="5492750" y="2419350"/>
          <p14:tracePt t="127795" x="5568950" y="2419350"/>
          <p14:tracePt t="127811" x="5594350" y="2419350"/>
          <p14:tracePt t="127828" x="5619750" y="2413000"/>
          <p14:tracePt t="127845" x="5645150" y="2406650"/>
          <p14:tracePt t="127861" x="5664200" y="2406650"/>
          <p14:tracePt t="128032" x="5670550" y="2406650"/>
          <p14:tracePt t="128072" x="5657850" y="2406650"/>
          <p14:tracePt t="128089" x="5651500" y="2406650"/>
          <p14:tracePt t="128104" x="5645150" y="2406650"/>
          <p14:tracePt t="128112" x="5638800" y="2406650"/>
          <p14:tracePt t="128115" x="5626100" y="2406650"/>
          <p14:tracePt t="128129" x="5613400" y="2406650"/>
          <p14:tracePt t="128146" x="5607050" y="2406650"/>
          <p14:tracePt t="128162" x="5581650" y="2406650"/>
          <p14:tracePt t="128179" x="5568950" y="2406650"/>
          <p14:tracePt t="128400" x="5549900" y="2406650"/>
          <p14:tracePt t="128448" x="5543550" y="2406650"/>
          <p14:tracePt t="128481" x="5537200" y="2406650"/>
          <p14:tracePt t="128489" x="5530850" y="2406650"/>
          <p14:tracePt t="128489" x="5524500" y="2406650"/>
          <p14:tracePt t="128496" x="5518150" y="2406650"/>
          <p14:tracePt t="129153" x="5505450" y="2406650"/>
          <p14:tracePt t="129161" x="5499100" y="2406650"/>
          <p14:tracePt t="129183" x="0" y="0"/>
        </p14:tracePtLst>
        <p14:tracePtLst>
          <p14:tracePt t="150491" x="5962650" y="5848350"/>
          <p14:tracePt t="150643" x="5962650" y="5842000"/>
          <p14:tracePt t="150651" x="5962650" y="5829300"/>
          <p14:tracePt t="150666" x="5962650" y="5797550"/>
          <p14:tracePt t="150676" x="5962650" y="5791200"/>
          <p14:tracePt t="150690" x="5962650" y="5765800"/>
          <p14:tracePt t="150706" x="5962650" y="5753100"/>
          <p14:tracePt t="150723" x="5962650" y="5715000"/>
          <p14:tracePt t="150738" x="5943600" y="5664200"/>
          <p14:tracePt t="150754" x="5918200" y="5626100"/>
          <p14:tracePt t="150770" x="5911850" y="5613400"/>
          <p14:tracePt t="150787" x="5886450" y="5594350"/>
          <p14:tracePt t="150802" x="5867400" y="5568950"/>
          <p14:tracePt t="150817" x="5835650" y="5549900"/>
          <p14:tracePt t="150833" x="5797550" y="5524500"/>
          <p14:tracePt t="150833" x="5778500" y="5518150"/>
          <p14:tracePt t="150851" x="5740400" y="5505450"/>
          <p14:tracePt t="150868" x="5676900" y="5492750"/>
          <p14:tracePt t="150884" x="5619750" y="5480050"/>
          <p14:tracePt t="150900" x="5556250" y="5467350"/>
          <p14:tracePt t="150917" x="5473700" y="5448300"/>
          <p14:tracePt t="150933" x="5353050" y="5410200"/>
          <p14:tracePt t="150951" x="5213350" y="5384800"/>
          <p14:tracePt t="150968" x="5073650" y="5359400"/>
          <p14:tracePt t="150985" x="4953000" y="5359400"/>
          <p14:tracePt t="151001" x="4819650" y="5359400"/>
          <p14:tracePt t="151018" x="4730750" y="5359400"/>
          <p14:tracePt t="151035" x="4654550" y="5359400"/>
          <p14:tracePt t="151052" x="4591050" y="5359400"/>
          <p14:tracePt t="151068" x="4546600" y="5365750"/>
          <p14:tracePt t="151085" x="4502150" y="5410200"/>
          <p14:tracePt t="151101" x="4457700" y="5441950"/>
          <p14:tracePt t="151118" x="4425950" y="5467350"/>
          <p14:tracePt t="151135" x="4368800" y="5524500"/>
          <p14:tracePt t="151152" x="4337050" y="5568950"/>
          <p14:tracePt t="151168" x="4318000" y="5638800"/>
          <p14:tracePt t="151185" x="4305300" y="5683250"/>
          <p14:tracePt t="151202" x="4286250" y="5746750"/>
          <p14:tracePt t="151218" x="4286250" y="5784850"/>
          <p14:tracePt t="151235" x="4286250" y="5848350"/>
          <p14:tracePt t="151252" x="4286250" y="5886450"/>
          <p14:tracePt t="151269" x="4311650" y="5943600"/>
          <p14:tracePt t="151285" x="4318000" y="5981700"/>
          <p14:tracePt t="151302" x="4337050" y="6032500"/>
          <p14:tracePt t="151319" x="4362450" y="6083300"/>
          <p14:tracePt t="151335" x="4362450" y="6089650"/>
          <p14:tracePt t="151352" x="4381500" y="6121400"/>
          <p14:tracePt t="151368" x="4406900" y="6140450"/>
          <p14:tracePt t="151386" x="4432300" y="6184900"/>
          <p14:tracePt t="151402" x="4489450" y="6254750"/>
          <p14:tracePt t="151402" x="4514850" y="6280150"/>
          <p14:tracePt t="151420" x="4565650" y="6343650"/>
          <p14:tracePt t="151435" x="4629150" y="6388100"/>
          <p14:tracePt t="151453" x="4699000" y="6445250"/>
          <p14:tracePt t="151469" x="4737100" y="6477000"/>
          <p14:tracePt t="151486" x="4775200" y="6515100"/>
          <p14:tracePt t="151502" x="4806950" y="6540500"/>
          <p14:tracePt t="151519" x="4826000" y="6553200"/>
          <p14:tracePt t="151536" x="4851400" y="6559550"/>
          <p14:tracePt t="151552" x="4864100" y="6572250"/>
          <p14:tracePt t="151569" x="4902200" y="6578600"/>
          <p14:tracePt t="151586" x="4953000" y="6584950"/>
          <p14:tracePt t="151602" x="5086350" y="6604000"/>
          <p14:tracePt t="151619" x="5156200" y="6616700"/>
          <p14:tracePt t="151636" x="5219700" y="6642100"/>
          <p14:tracePt t="151653" x="5321300" y="6667500"/>
          <p14:tracePt t="151669" x="5422900" y="6673850"/>
          <p14:tracePt t="151686" x="5549900" y="6699250"/>
          <p14:tracePt t="151703" x="5670550" y="6699250"/>
          <p14:tracePt t="151719" x="5778500" y="6699250"/>
          <p14:tracePt t="151736" x="5873750" y="6699250"/>
          <p14:tracePt t="151753" x="5975350" y="6699250"/>
          <p14:tracePt t="151769" x="6064250" y="6699250"/>
          <p14:tracePt t="151786" x="6153150" y="6699250"/>
          <p14:tracePt t="151804" x="6305550" y="6686550"/>
          <p14:tracePt t="151820" x="6419850" y="6654800"/>
          <p14:tracePt t="151837" x="6527800" y="6616700"/>
          <p14:tracePt t="151853" x="6629400" y="6584950"/>
          <p14:tracePt t="151870" x="6737350" y="6540500"/>
          <p14:tracePt t="151886" x="6832600" y="6496050"/>
          <p14:tracePt t="151903" x="6927850" y="6438900"/>
          <p14:tracePt t="151920" x="6997700" y="6362700"/>
          <p14:tracePt t="151937" x="7029450" y="6311900"/>
          <p14:tracePt t="151954" x="7054850" y="6267450"/>
          <p14:tracePt t="151971" x="7073900" y="6210300"/>
          <p14:tracePt t="151986" x="7112000" y="6140450"/>
          <p14:tracePt t="152003" x="7131050" y="6115050"/>
          <p14:tracePt t="152020" x="7143750" y="6076950"/>
          <p14:tracePt t="152037" x="7143750" y="6038850"/>
          <p14:tracePt t="152053" x="7143750" y="6000750"/>
          <p14:tracePt t="152070" x="7143750" y="5943600"/>
          <p14:tracePt t="152086" x="7143750" y="5867400"/>
          <p14:tracePt t="152103" x="7112000" y="5784850"/>
          <p14:tracePt t="152120" x="7061200" y="5727700"/>
          <p14:tracePt t="152136" x="7023100" y="5670550"/>
          <p14:tracePt t="152153" x="7004050" y="5645150"/>
          <p14:tracePt t="152170" x="6927850" y="5600700"/>
          <p14:tracePt t="152170" x="6908800" y="5581650"/>
          <p14:tracePt t="152187" x="6819900" y="5543550"/>
          <p14:tracePt t="152204" x="6762750" y="5524500"/>
          <p14:tracePt t="152220" x="6686550" y="5511800"/>
          <p14:tracePt t="152237" x="6591300" y="5492750"/>
          <p14:tracePt t="152253" x="6502400" y="5480050"/>
          <p14:tracePt t="152270" x="6362700" y="5467350"/>
          <p14:tracePt t="152287" x="6229350" y="5461000"/>
          <p14:tracePt t="152304" x="6127750" y="5461000"/>
          <p14:tracePt t="152320" x="6000750" y="5461000"/>
          <p14:tracePt t="152337" x="5899150" y="5461000"/>
          <p14:tracePt t="152353" x="5791200" y="5461000"/>
          <p14:tracePt t="152370" x="5651500" y="5492750"/>
          <p14:tracePt t="152387" x="5568950" y="5518150"/>
          <p14:tracePt t="152404" x="5492750" y="5562600"/>
          <p14:tracePt t="152421" x="5448300" y="5581650"/>
          <p14:tracePt t="152438" x="5378450" y="5626100"/>
          <p14:tracePt t="152454" x="5321300" y="5657850"/>
          <p14:tracePt t="152471" x="5264150" y="5708650"/>
          <p14:tracePt t="152487" x="5226050" y="5746750"/>
          <p14:tracePt t="152504" x="5181600" y="5816600"/>
          <p14:tracePt t="152520" x="5162550" y="5861050"/>
          <p14:tracePt t="152537" x="5143500" y="5930900"/>
          <p14:tracePt t="152554" x="5137150" y="5969000"/>
          <p14:tracePt t="152554" x="5137150" y="5975350"/>
          <p14:tracePt t="152571" x="5137150" y="5981700"/>
          <p14:tracePt t="152587" x="5137150" y="6019800"/>
          <p14:tracePt t="152604" x="5137150" y="6026150"/>
          <p14:tracePt t="152621" x="5168900" y="6045200"/>
          <p14:tracePt t="152638" x="5194300" y="6064250"/>
          <p14:tracePt t="152654" x="5226050" y="6076950"/>
          <p14:tracePt t="152671" x="5270500" y="6083300"/>
          <p14:tracePt t="152688" x="5327650" y="6089650"/>
          <p14:tracePt t="152704" x="5378450" y="6096000"/>
          <p14:tracePt t="152721" x="5448300" y="6102350"/>
          <p14:tracePt t="152738" x="5524500" y="6102350"/>
          <p14:tracePt t="152754" x="5594350" y="6102350"/>
          <p14:tracePt t="152771" x="5676900" y="6076950"/>
          <p14:tracePt t="152788" x="5708650" y="6057900"/>
          <p14:tracePt t="152804" x="5753100" y="6032500"/>
          <p14:tracePt t="152821" x="5784850" y="5988050"/>
          <p14:tracePt t="152838" x="5791200" y="5975350"/>
          <p14:tracePt t="152854" x="5797550" y="5943600"/>
          <p14:tracePt t="152923" x="5797550" y="5937250"/>
          <p14:tracePt t="152932" x="5797550" y="5930900"/>
          <p14:tracePt t="152939" x="5797550" y="5924550"/>
          <p14:tracePt t="152940" x="5791200" y="5924550"/>
          <p14:tracePt t="152954" x="5746750" y="5911850"/>
          <p14:tracePt t="152954" x="5721350" y="5911850"/>
          <p14:tracePt t="152973" x="5670550" y="5905500"/>
          <p14:tracePt t="152988" x="5651500" y="5905500"/>
          <p14:tracePt t="153004" x="5619750" y="5905500"/>
          <p14:tracePt t="153021" x="5588000" y="5899150"/>
          <p14:tracePt t="153038" x="5562600" y="5899150"/>
          <p14:tracePt t="153055" x="5530850" y="5899150"/>
          <p14:tracePt t="153071" x="5492750" y="5899150"/>
          <p14:tracePt t="153088" x="5441950" y="5930900"/>
          <p14:tracePt t="153105" x="5391150" y="5969000"/>
          <p14:tracePt t="153121" x="5340350" y="6007100"/>
          <p14:tracePt t="153138" x="5302250" y="6032500"/>
          <p14:tracePt t="153155" x="5289550" y="6057900"/>
          <p14:tracePt t="153172" x="5289550" y="6070600"/>
          <p14:tracePt t="153188" x="5289550" y="6089650"/>
          <p14:tracePt t="153205" x="5289550" y="6115050"/>
          <p14:tracePt t="153222" x="5289550" y="6134100"/>
          <p14:tracePt t="153238" x="5314950" y="6134100"/>
          <p14:tracePt t="153255" x="5346700" y="6134100"/>
          <p14:tracePt t="153272" x="5384800" y="6134100"/>
          <p14:tracePt t="153288" x="5416550" y="6134100"/>
          <p14:tracePt t="153305" x="5473700" y="6115050"/>
          <p14:tracePt t="153322" x="5505450" y="6096000"/>
          <p14:tracePt t="153339" x="5549900" y="6051550"/>
          <p14:tracePt t="153356" x="5562600" y="6032500"/>
          <p14:tracePt t="153372" x="5588000" y="5994400"/>
          <p14:tracePt t="153389" x="5594350" y="5975350"/>
          <p14:tracePt t="153405" x="5600700" y="5962650"/>
          <p14:tracePt t="153422" x="5600700" y="5943600"/>
          <p14:tracePt t="153439" x="5600700" y="5937250"/>
          <p14:tracePt t="153516" x="5600700" y="5924550"/>
          <p14:tracePt t="153527" x="5588000" y="5924550"/>
          <p14:tracePt t="153539" x="5575300" y="5924550"/>
          <p14:tracePt t="153540" x="5549900" y="5924550"/>
          <p14:tracePt t="153555" x="5467350" y="5937250"/>
          <p14:tracePt t="153572" x="5429250" y="5949950"/>
          <p14:tracePt t="153589" x="5403850" y="5969000"/>
          <p14:tracePt t="153606" x="5384800" y="5981700"/>
          <p14:tracePt t="153622" x="5378450" y="6000750"/>
          <p14:tracePt t="153639" x="5365750" y="6026150"/>
          <p14:tracePt t="153656" x="5346700" y="6045200"/>
          <p14:tracePt t="153673" x="5334000" y="6057900"/>
          <p14:tracePt t="153689" x="5334000" y="6064250"/>
          <p14:tracePt t="153779" x="5334000" y="6076950"/>
          <p14:tracePt t="153788" x="5384800" y="6083300"/>
          <p14:tracePt t="153806" x="5403850" y="6089650"/>
          <p14:tracePt t="153806" x="5448300" y="6089650"/>
          <p14:tracePt t="153823" x="5492750" y="6089650"/>
          <p14:tracePt t="153840" x="5530850" y="6089650"/>
          <p14:tracePt t="153856" x="5568950" y="6089650"/>
          <p14:tracePt t="153873" x="5575300" y="6076950"/>
          <p14:tracePt t="153889" x="5594350" y="6064250"/>
          <p14:tracePt t="153906" x="5600700" y="6057900"/>
          <p14:tracePt t="153923" x="5600700" y="6051550"/>
          <p14:tracePt t="153996" x="5600700" y="6045200"/>
          <p14:tracePt t="154016" x="5581650" y="6045200"/>
          <p14:tracePt t="154023" x="5575300" y="6045200"/>
          <p14:tracePt t="154023" x="5549900" y="6045200"/>
          <p14:tracePt t="154029" x="5524500" y="6051550"/>
          <p14:tracePt t="154039" x="5473700" y="6096000"/>
          <p14:tracePt t="154056" x="5441950" y="6140450"/>
          <p14:tracePt t="154073" x="5429250" y="6159500"/>
          <p14:tracePt t="154090" x="5410200" y="6191250"/>
          <p14:tracePt t="154106" x="5403850" y="6235700"/>
          <p14:tracePt t="154123" x="5403850" y="6248400"/>
          <p14:tracePt t="154140" x="5403850" y="6280150"/>
          <p14:tracePt t="154157" x="5403850" y="6305550"/>
          <p14:tracePt t="154173" x="5403850" y="6343650"/>
          <p14:tracePt t="154190" x="5403850" y="6375400"/>
          <p14:tracePt t="154207" x="5403850" y="6419850"/>
          <p14:tracePt t="154223" x="5403850" y="6451600"/>
          <p14:tracePt t="154240" x="5410200" y="6496050"/>
          <p14:tracePt t="154257" x="5422900" y="6546850"/>
          <p14:tracePt t="154273" x="5422900" y="6578600"/>
          <p14:tracePt t="154290" x="5422900" y="6610350"/>
          <p14:tracePt t="154307" x="5435600" y="6623050"/>
          <p14:tracePt t="154324" x="5441950" y="6648450"/>
          <p14:tracePt t="154341" x="5448300" y="6661150"/>
          <p14:tracePt t="154380" x="5448300" y="6667500"/>
          <p14:tracePt t="154468" x="5448300" y="6673850"/>
          <p14:tracePt t="154619" x="5454650" y="6673850"/>
          <p14:tracePt t="154624" x="5461000" y="6673850"/>
          <p14:tracePt t="154660" x="5467350" y="6673850"/>
          <p14:tracePt t="154668" x="5473700" y="6673850"/>
          <p14:tracePt t="154692" x="5492750" y="6673850"/>
          <p14:tracePt t="154699" x="5499100" y="6673850"/>
          <p14:tracePt t="154717" x="5505450" y="6673850"/>
          <p14:tracePt t="154721" x="5511800" y="6667500"/>
          <p14:tracePt t="154724" x="5524500" y="6661150"/>
          <p14:tracePt t="154804" x="5530850" y="6654800"/>
          <p14:tracePt t="154812" x="5537200" y="6654800"/>
          <p14:tracePt t="154819" x="5537200" y="6648450"/>
          <p14:tracePt t="154824" x="5556250" y="6642100"/>
          <p14:tracePt t="154841" x="5562600" y="6629400"/>
          <p14:tracePt t="154858" x="5581650" y="6623050"/>
          <p14:tracePt t="154874" x="5607050" y="6616700"/>
          <p14:tracePt t="154892" x="5670550" y="6591300"/>
          <p14:tracePt t="154908" x="5753100" y="6559550"/>
          <p14:tracePt t="154925" x="5810250" y="6540500"/>
          <p14:tracePt t="154941" x="5880100" y="6515100"/>
          <p14:tracePt t="154958" x="5975350" y="6464300"/>
          <p14:tracePt t="154975" x="6070600" y="6432550"/>
          <p14:tracePt t="154991" x="6153150" y="6413500"/>
          <p14:tracePt t="155008" x="6235700" y="6400800"/>
          <p14:tracePt t="155025" x="6318250" y="6369050"/>
          <p14:tracePt t="155041" x="6375400" y="6356350"/>
          <p14:tracePt t="155058" x="6457950" y="6343650"/>
          <p14:tracePt t="155075" x="6521450" y="6311900"/>
          <p14:tracePt t="155091" x="6565900" y="6286500"/>
          <p14:tracePt t="155091" x="6597650" y="6254750"/>
          <p14:tracePt t="155109" x="6667500" y="6223000"/>
          <p14:tracePt t="155125" x="6724650" y="6191250"/>
          <p14:tracePt t="155141" x="6769100" y="6140450"/>
          <p14:tracePt t="155158" x="6788150" y="6127750"/>
          <p14:tracePt t="155175" x="6807200" y="6102350"/>
          <p14:tracePt t="155192" x="6819900" y="6083300"/>
          <p14:tracePt t="155209" x="6832600" y="6064250"/>
          <p14:tracePt t="155225" x="6845300" y="6045200"/>
          <p14:tracePt t="155242" x="6851650" y="6026150"/>
          <p14:tracePt t="155258" x="6851650" y="6013450"/>
          <p14:tracePt t="155275" x="6851650" y="5981700"/>
          <p14:tracePt t="155292" x="6858000" y="5930900"/>
          <p14:tracePt t="155309" x="6858000" y="5905500"/>
          <p14:tracePt t="155325" x="6858000" y="5867400"/>
          <p14:tracePt t="155342" x="6858000" y="5829300"/>
          <p14:tracePt t="155359" x="6858000" y="5803900"/>
          <p14:tracePt t="155375" x="6858000" y="5791200"/>
          <p14:tracePt t="155392" x="6858000" y="5784850"/>
          <p14:tracePt t="155408" x="6858000" y="5765800"/>
          <p14:tracePt t="155425" x="6845300" y="5753100"/>
          <p14:tracePt t="155442" x="6845300" y="5740400"/>
          <p14:tracePt t="155459" x="6826250" y="5727700"/>
          <p14:tracePt t="155476" x="6826250" y="5715000"/>
          <p14:tracePt t="155492" x="6800850" y="5695950"/>
          <p14:tracePt t="155509" x="6788150" y="5689600"/>
          <p14:tracePt t="155526" x="6762750" y="5676900"/>
          <p14:tracePt t="155542" x="6756400" y="5670550"/>
          <p14:tracePt t="155559" x="6743700" y="5664200"/>
          <p14:tracePt t="155575" x="6718300" y="5664200"/>
          <p14:tracePt t="155592" x="6711950" y="5664200"/>
          <p14:tracePt t="155609" x="6692900" y="5664200"/>
          <p14:tracePt t="155626" x="6667500" y="5664200"/>
          <p14:tracePt t="155642" x="6642100" y="5664200"/>
          <p14:tracePt t="155659" x="6591300" y="5664200"/>
          <p14:tracePt t="155675" x="6508750" y="5664200"/>
          <p14:tracePt t="155693" x="6464300" y="5676900"/>
          <p14:tracePt t="155709" x="6413500" y="5689600"/>
          <p14:tracePt t="155726" x="6362700" y="5715000"/>
          <p14:tracePt t="155743" x="6318250" y="5721350"/>
          <p14:tracePt t="155759" x="6286500" y="5734050"/>
          <p14:tracePt t="155776" x="6267450" y="5746750"/>
          <p14:tracePt t="155792" x="6261100" y="5753100"/>
          <p14:tracePt t="155809" x="6248400" y="5765800"/>
          <p14:tracePt t="155826" x="6242050" y="5784850"/>
          <p14:tracePt t="155843" x="6229350" y="5810250"/>
          <p14:tracePt t="155859" x="6223000" y="5842000"/>
          <p14:tracePt t="155876" x="6223000" y="5867400"/>
          <p14:tracePt t="155893" x="6210300" y="5892800"/>
          <p14:tracePt t="155909" x="6210300" y="5905500"/>
          <p14:tracePt t="155926" x="6210300" y="5924550"/>
          <p14:tracePt t="155964" x="6210300" y="5930900"/>
          <p14:tracePt t="155976" x="6210300" y="5943600"/>
          <p14:tracePt t="155977" x="6223000" y="5943600"/>
          <p14:tracePt t="155993" x="6254750" y="5943600"/>
          <p14:tracePt t="156009" x="6267450" y="5943600"/>
          <p14:tracePt t="156026" x="6286500" y="5943600"/>
          <p14:tracePt t="156043" x="6324600" y="5930900"/>
          <p14:tracePt t="156060" x="6362700" y="5905500"/>
          <p14:tracePt t="156078" x="6400800" y="5886450"/>
          <p14:tracePt t="156093" x="6445250" y="5861050"/>
          <p14:tracePt t="156110" x="6470650" y="5848350"/>
          <p14:tracePt t="156127" x="6489700" y="5829300"/>
          <p14:tracePt t="156164" x="6508750" y="5816600"/>
          <p14:tracePt t="156165" x="6515100" y="5810250"/>
          <p14:tracePt t="156176" x="6521450" y="5810250"/>
          <p14:tracePt t="156193" x="6521450" y="5803900"/>
          <p14:tracePt t="156596" x="6527800" y="5797550"/>
          <p14:tracePt t="156612" x="6534150" y="5803900"/>
          <p14:tracePt t="156620" x="6534150" y="5810250"/>
          <p14:tracePt t="156628" x="6546850" y="5822950"/>
          <p14:tracePt t="156629" x="6553200" y="5835650"/>
          <p14:tracePt t="156668" x="6553200" y="5842000"/>
          <p14:tracePt t="156700" x="6559550" y="5842000"/>
          <p14:tracePt t="156852" x="6565900" y="5842000"/>
          <p14:tracePt t="156892" x="6578600" y="5842000"/>
          <p14:tracePt t="156924" x="6584950" y="5842000"/>
          <p14:tracePt t="156941" x="6591300" y="5842000"/>
          <p14:tracePt t="156964" x="6597650" y="5842000"/>
          <p14:tracePt t="156967" x="6604000" y="5842000"/>
          <p14:tracePt t="157004" x="6610350" y="5842000"/>
          <p14:tracePt t="157011" x="6616700" y="5842000"/>
          <p14:tracePt t="157028" x="6629400" y="5842000"/>
          <p14:tracePt t="157029" x="6635750" y="5842000"/>
          <p14:tracePt t="157045" x="6642100" y="5842000"/>
          <p14:tracePt t="157061" x="6648450" y="5842000"/>
          <p14:tracePt t="157078" x="6661150" y="5842000"/>
          <p14:tracePt t="157094" x="6673850" y="5842000"/>
          <p14:tracePt t="157111" x="6680200" y="5842000"/>
          <p14:tracePt t="157128" x="6692900" y="5842000"/>
          <p14:tracePt t="157145" x="6699250" y="5835650"/>
          <p14:tracePt t="157161" x="6711950" y="5829300"/>
          <p14:tracePt t="157196" x="6718300" y="5829300"/>
          <p14:tracePt t="157197" x="6731000" y="5816600"/>
          <p14:tracePt t="157212" x="6737350" y="5803900"/>
          <p14:tracePt t="157228" x="6743700" y="5797550"/>
          <p14:tracePt t="157245" x="6750050" y="5791200"/>
          <p14:tracePt t="157262" x="6756400" y="5778500"/>
          <p14:tracePt t="157278" x="6756400" y="5772150"/>
          <p14:tracePt t="157444" x="6756400" y="5765800"/>
          <p14:tracePt t="157452" x="6750050" y="5778500"/>
          <p14:tracePt t="157460" x="6737350" y="5791200"/>
          <p14:tracePt t="157478" x="6718300" y="5829300"/>
          <p14:tracePt t="157479" x="6705600" y="5861050"/>
          <p14:tracePt t="157495" x="6705600" y="5880100"/>
          <p14:tracePt t="157513" x="6692900" y="5911850"/>
          <p14:tracePt t="157529" x="6686550" y="5930900"/>
          <p14:tracePt t="157546" x="6673850" y="5956300"/>
          <p14:tracePt t="157562" x="6673850" y="5969000"/>
          <p14:tracePt t="157579" x="6673850" y="5975350"/>
          <p14:tracePt t="157685" x="6680200" y="5969000"/>
          <p14:tracePt t="157692" x="6686550" y="5962650"/>
          <p14:tracePt t="157700" x="6686550" y="5956300"/>
          <p14:tracePt t="157712" x="6699250" y="5943600"/>
          <p14:tracePt t="157713" x="6718300" y="5918200"/>
          <p14:tracePt t="157729" x="6718300" y="5899150"/>
          <p14:tracePt t="157746" x="6737350" y="5867400"/>
          <p14:tracePt t="157762" x="6750050" y="5842000"/>
          <p14:tracePt t="157779" x="6750050" y="5835650"/>
          <p14:tracePt t="157796" x="6756400" y="5816600"/>
          <p14:tracePt t="157844" x="6756400" y="5810250"/>
          <p14:tracePt t="157940" x="6762750" y="5810250"/>
          <p14:tracePt t="157948" x="6769100" y="5810250"/>
          <p14:tracePt t="157956" x="6769100" y="5816600"/>
          <p14:tracePt t="157964" x="6769100" y="5829300"/>
          <p14:tracePt t="157964" x="6775450" y="5848350"/>
          <p14:tracePt t="157980" x="6781800" y="5861050"/>
          <p14:tracePt t="157996" x="6794500" y="5892800"/>
          <p14:tracePt t="158013" x="6800850" y="5892800"/>
          <p14:tracePt t="158029" x="6807200" y="5905500"/>
          <p14:tracePt t="158084" x="6813550" y="5911850"/>
          <p14:tracePt t="158092" x="6826250" y="5918200"/>
          <p14:tracePt t="158100" x="6838950" y="5918200"/>
          <p14:tracePt t="158113" x="6845300" y="5918200"/>
          <p14:tracePt t="158113" x="6870700" y="5918200"/>
          <p14:tracePt t="158130" x="6877050" y="5918200"/>
          <p14:tracePt t="158146" x="6889750" y="5918200"/>
          <p14:tracePt t="158163" x="6915150" y="5930900"/>
          <p14:tracePt t="158180" x="6934200" y="5937250"/>
          <p14:tracePt t="158196" x="6953250" y="5949950"/>
          <p14:tracePt t="158213" x="6978650" y="5969000"/>
          <p14:tracePt t="158230" x="7016750" y="5988050"/>
          <p14:tracePt t="158246" x="7035800" y="6000750"/>
          <p14:tracePt t="158263" x="7067550" y="6019800"/>
          <p14:tracePt t="158280" x="7086600" y="6032500"/>
          <p14:tracePt t="158297" x="7112000" y="6051550"/>
          <p14:tracePt t="158313" x="7143750" y="6083300"/>
          <p14:tracePt t="158330" x="7162800" y="6096000"/>
          <p14:tracePt t="158347" x="7200900" y="6121400"/>
          <p14:tracePt t="158364" x="7213600" y="6134100"/>
          <p14:tracePt t="158380" x="7219950" y="6153150"/>
          <p14:tracePt t="158453" x="7219950" y="6159500"/>
          <p14:tracePt t="158524" x="7219950" y="6165850"/>
          <p14:tracePt t="158540" x="7219950" y="6172200"/>
          <p14:tracePt t="158556" x="7219950" y="6178550"/>
          <p14:tracePt t="158573" x="7200900" y="6178550"/>
          <p14:tracePt t="158580" x="7194550" y="6178550"/>
          <p14:tracePt t="158581" x="7162800" y="6178550"/>
          <p14:tracePt t="158597" x="7137400" y="6178550"/>
          <p14:tracePt t="158614" x="7092950" y="6178550"/>
          <p14:tracePt t="158632" x="7054850" y="6165850"/>
          <p14:tracePt t="158647" x="7004050" y="6159500"/>
          <p14:tracePt t="158664" x="6972300" y="6153150"/>
          <p14:tracePt t="158680" x="6940550" y="6146800"/>
          <p14:tracePt t="158697" x="6902450" y="6134100"/>
          <p14:tracePt t="158714" x="6877050" y="6127750"/>
          <p14:tracePt t="158731" x="6851650" y="6115050"/>
          <p14:tracePt t="158747" x="6775450" y="6102350"/>
          <p14:tracePt t="158765" x="6711950" y="6089650"/>
          <p14:tracePt t="158781" x="6635750" y="6089650"/>
          <p14:tracePt t="158797" x="6553200" y="6076950"/>
          <p14:tracePt t="158814" x="6521450" y="6070600"/>
          <p14:tracePt t="158831" x="6470650" y="6070600"/>
          <p14:tracePt t="158847" x="6445250" y="6070600"/>
          <p14:tracePt t="158864" x="6419850" y="6070600"/>
          <p14:tracePt t="158881" x="6388100" y="6070600"/>
          <p14:tracePt t="158897" x="6369050" y="6070600"/>
          <p14:tracePt t="158914" x="6350000" y="6070600"/>
          <p14:tracePt t="158914" x="6330950" y="6070600"/>
          <p14:tracePt t="158932" x="6305550" y="6070600"/>
          <p14:tracePt t="158948" x="6280150" y="6070600"/>
          <p14:tracePt t="158964" x="6273800" y="6070600"/>
          <p14:tracePt t="158981" x="6261100" y="6070600"/>
          <p14:tracePt t="158998" x="6254750" y="6070600"/>
          <p14:tracePt t="159014" x="6242050" y="6070600"/>
          <p14:tracePt t="159227" x="6235700" y="6057900"/>
          <p14:tracePt t="159277" x="6242050" y="6057900"/>
          <p14:tracePt t="159284" x="6254750" y="6057900"/>
          <p14:tracePt t="159297" x="6280150" y="6051550"/>
          <p14:tracePt t="159316" x="6292850" y="6051550"/>
          <p14:tracePt t="159317" x="6324600" y="6038850"/>
          <p14:tracePt t="159332" x="6350000" y="6032500"/>
          <p14:tracePt t="159348" x="6369050" y="6032500"/>
          <p14:tracePt t="159365" x="6381750" y="6026150"/>
          <p14:tracePt t="159382" x="6400800" y="6019800"/>
          <p14:tracePt t="159564" x="6407150" y="6019800"/>
          <p14:tracePt t="159588" x="6400800" y="6019800"/>
          <p14:tracePt t="159604" x="6400800" y="6026150"/>
          <p14:tracePt t="159612" x="6388100" y="6032500"/>
          <p14:tracePt t="159620" x="6381750" y="6032500"/>
          <p14:tracePt t="159636" x="6375400" y="6038850"/>
          <p14:tracePt t="159637" x="6362700" y="6051550"/>
          <p14:tracePt t="159656" x="6350000" y="6051550"/>
          <p14:tracePt t="159665" x="6343650" y="6051550"/>
          <p14:tracePt t="159682" x="6330950" y="6057900"/>
          <p14:tracePt t="159716" x="6318250" y="6057900"/>
          <p14:tracePt t="159716" x="6299200" y="6057900"/>
          <p14:tracePt t="159732" x="6286500" y="6057900"/>
          <p14:tracePt t="159773" x="6280150" y="6057900"/>
          <p14:tracePt t="159781" x="6267450" y="6057900"/>
          <p14:tracePt t="159836" x="6261100" y="6057900"/>
          <p14:tracePt t="159860" x="6254750" y="6057900"/>
          <p14:tracePt t="159885" x="6242050" y="6057900"/>
          <p14:tracePt t="159900" x="6235700" y="6057900"/>
          <p14:tracePt t="159916" x="6229350" y="6057900"/>
          <p14:tracePt t="160036" x="6223000" y="6057900"/>
          <p14:tracePt t="160061" x="6216650" y="6057900"/>
          <p14:tracePt t="160068" x="6210300" y="6057900"/>
          <p14:tracePt t="160101" x="6203950" y="6057900"/>
          <p14:tracePt t="160120" x="6191250" y="6057900"/>
          <p14:tracePt t="160148" x="6191250" y="6064250"/>
          <p14:tracePt t="160173" x="6178550" y="6064250"/>
          <p14:tracePt t="160428" x="6184900" y="6064250"/>
          <p14:tracePt t="160436" x="6191250" y="6064250"/>
          <p14:tracePt t="160444" x="6210300" y="6064250"/>
          <p14:tracePt t="160451" x="6248400" y="6064250"/>
          <p14:tracePt t="160467" x="6292850" y="6064250"/>
          <p14:tracePt t="160484" x="6311900" y="6064250"/>
          <p14:tracePt t="160500" x="6324600" y="6064250"/>
          <p14:tracePt t="160517" x="6337300" y="6064250"/>
          <p14:tracePt t="160533" x="6356350" y="6064250"/>
          <p14:tracePt t="160552" x="6362700" y="6064250"/>
          <p14:tracePt t="160567" x="6369050" y="6064250"/>
          <p14:tracePt t="160584" x="6388100" y="6064250"/>
          <p14:tracePt t="160601" x="6419850" y="6064250"/>
          <p14:tracePt t="160617" x="6432550" y="6064250"/>
          <p14:tracePt t="160634" x="6438900" y="6064250"/>
          <p14:tracePt t="160651" x="6457950" y="6064250"/>
          <p14:tracePt t="160667" x="6464300" y="6064250"/>
          <p14:tracePt t="160684" x="6483350" y="6064250"/>
          <p14:tracePt t="160700" x="6502400" y="6064250"/>
          <p14:tracePt t="160717" x="6527800" y="6070600"/>
          <p14:tracePt t="160734" x="6546850" y="6070600"/>
          <p14:tracePt t="160751" x="6578600" y="6083300"/>
          <p14:tracePt t="160767" x="6597650" y="6083300"/>
          <p14:tracePt t="160784" x="6610350" y="6083300"/>
          <p14:tracePt t="160820" x="6616700" y="6089650"/>
          <p14:tracePt t="160837" x="6623050" y="6096000"/>
          <p14:tracePt t="160845" x="6629400" y="6102350"/>
          <p14:tracePt t="160876" x="6629400" y="6108700"/>
          <p14:tracePt t="160894" x="6629400" y="6153150"/>
          <p14:tracePt t="160895" x="6629400" y="6178550"/>
          <p14:tracePt t="160901" x="6629400" y="6242050"/>
          <p14:tracePt t="160918" x="6629400" y="6305550"/>
          <p14:tracePt t="160934" x="6629400" y="6337300"/>
          <p14:tracePt t="160951" x="6629400" y="6362700"/>
          <p14:tracePt t="160968" x="6629400" y="6375400"/>
          <p14:tracePt t="160984" x="6623050" y="6375400"/>
          <p14:tracePt t="161020" x="6616700" y="6381750"/>
          <p14:tracePt t="161060" x="6616700" y="6388100"/>
          <p14:tracePt t="161148" x="6610350" y="6394450"/>
          <p14:tracePt t="161148" x="6610350" y="6407150"/>
          <p14:tracePt t="161172" x="6610350" y="6419850"/>
          <p14:tracePt t="161181" x="6610350" y="6426200"/>
          <p14:tracePt t="161204" x="6610350" y="6432550"/>
          <p14:tracePt t="161213" x="6610350" y="6445250"/>
          <p14:tracePt t="161221" x="6610350" y="6451600"/>
          <p14:tracePt t="161221" x="6604000" y="6464300"/>
          <p14:tracePt t="161235" x="6604000" y="6489700"/>
          <p14:tracePt t="161252" x="6604000" y="6527800"/>
          <p14:tracePt t="161268" x="6604000" y="6546850"/>
          <p14:tracePt t="161286" x="6604000" y="6565900"/>
          <p14:tracePt t="161301" x="6604000" y="6584950"/>
          <p14:tracePt t="161318" x="6604000" y="6591300"/>
          <p14:tracePt t="161335" x="6604000" y="6597650"/>
          <p14:tracePt t="161381" x="6610350" y="6604000"/>
          <p14:tracePt t="161404" x="6610350" y="6610350"/>
          <p14:tracePt t="161436" x="6610350" y="6616700"/>
          <p14:tracePt t="161453" x="6610350" y="6623050"/>
          <p14:tracePt t="161493" x="6610350" y="6629400"/>
          <p14:tracePt t="161501" x="6610350" y="6635750"/>
          <p14:tracePt t="161533" x="6610350" y="6648450"/>
          <p14:tracePt t="161541" x="6610350" y="6654800"/>
          <p14:tracePt t="161581" x="6610350" y="6661150"/>
          <p14:tracePt t="161637" x="6616700" y="6661150"/>
          <p14:tracePt t="161644" x="6629400" y="6661150"/>
          <p14:tracePt t="161653" x="6629400" y="6654800"/>
          <p14:tracePt t="161653" x="6648450" y="6635750"/>
          <p14:tracePt t="161669" x="6661150" y="6623050"/>
          <p14:tracePt t="161686" x="6686550" y="6584950"/>
          <p14:tracePt t="161702" x="6718300" y="6534150"/>
          <p14:tracePt t="161719" x="6731000" y="6483350"/>
          <p14:tracePt t="161736" x="6750050" y="6445250"/>
          <p14:tracePt t="161752" x="6788150" y="6381750"/>
          <p14:tracePt t="161769" x="6813550" y="6337300"/>
          <p14:tracePt t="161786" x="6832600" y="6299200"/>
          <p14:tracePt t="161802" x="6845300" y="6254750"/>
          <p14:tracePt t="161819" x="6851650" y="6235700"/>
          <p14:tracePt t="161836" x="6851650" y="6223000"/>
          <p14:tracePt t="161901" x="6851650" y="6216650"/>
          <p14:tracePt t="161917" x="6851650" y="6210300"/>
          <p14:tracePt t="161925" x="6851650" y="6203950"/>
          <p14:tracePt t="161932" x="6845300" y="6184900"/>
          <p14:tracePt t="161940" x="6813550" y="6153150"/>
          <p14:tracePt t="161952" x="6756400" y="6108700"/>
          <p14:tracePt t="161969" x="6699250" y="6070600"/>
          <p14:tracePt t="161986" x="6616700" y="6032500"/>
          <p14:tracePt t="162003" x="6534150" y="5981700"/>
          <p14:tracePt t="162020" x="6451600" y="5930900"/>
          <p14:tracePt t="162036" x="6369050" y="5873750"/>
          <p14:tracePt t="162053" x="6318250" y="5848350"/>
          <p14:tracePt t="162070" x="6242050" y="5810250"/>
          <p14:tracePt t="162086" x="6191250" y="5791200"/>
          <p14:tracePt t="162103" x="6140450" y="5753100"/>
          <p14:tracePt t="162120" x="6096000" y="5740400"/>
          <p14:tracePt t="162136" x="6057900" y="5734050"/>
          <p14:tracePt t="162153" x="6013450" y="5702300"/>
          <p14:tracePt t="162170" x="5988050" y="5695950"/>
          <p14:tracePt t="162187" x="5956300" y="5695950"/>
          <p14:tracePt t="162203" x="5918200" y="5689600"/>
          <p14:tracePt t="162220" x="5784850" y="5676900"/>
          <p14:tracePt t="162237" x="5645150" y="5676900"/>
          <p14:tracePt t="162253" x="5492750" y="5676900"/>
          <p14:tracePt t="162270" x="5391150" y="5676900"/>
          <p14:tracePt t="162287" x="5302250" y="5676900"/>
          <p14:tracePt t="162303" x="5276850" y="5676900"/>
          <p14:tracePt t="162320" x="5264150" y="5676900"/>
          <p14:tracePt t="162336" x="5257800" y="5676900"/>
          <p14:tracePt t="162353" x="5245100" y="5676900"/>
          <p14:tracePt t="162370" x="5226050" y="5689600"/>
          <p14:tracePt t="162387" x="5207000" y="5708650"/>
          <p14:tracePt t="162403" x="5162550" y="5727700"/>
          <p14:tracePt t="162420" x="5137150" y="5753100"/>
          <p14:tracePt t="162437" x="5118100" y="5765800"/>
          <p14:tracePt t="162453" x="5105400" y="5810250"/>
          <p14:tracePt t="162470" x="5086350" y="5848350"/>
          <p14:tracePt t="162487" x="5067300" y="5911850"/>
          <p14:tracePt t="162503" x="5035550" y="5994400"/>
          <p14:tracePt t="162520" x="5029200" y="6057900"/>
          <p14:tracePt t="162537" x="5022850" y="6108700"/>
          <p14:tracePt t="162553" x="5022850" y="6172200"/>
          <p14:tracePt t="162571" x="5022850" y="6223000"/>
          <p14:tracePt t="162587" x="5022850" y="6299200"/>
          <p14:tracePt t="162604" x="5022850" y="6318250"/>
          <p14:tracePt t="162620" x="5035550" y="6381750"/>
          <p14:tracePt t="162637" x="5060950" y="6438900"/>
          <p14:tracePt t="162653" x="5073650" y="6464300"/>
          <p14:tracePt t="162670" x="5092700" y="6489700"/>
          <p14:tracePt t="162687" x="5111750" y="6515100"/>
          <p14:tracePt t="162704" x="5137150" y="6559550"/>
          <p14:tracePt t="162721" x="5168900" y="6591300"/>
          <p14:tracePt t="162738" x="5194300" y="6610350"/>
          <p14:tracePt t="162754" x="5226050" y="6623050"/>
          <p14:tracePt t="162771" x="5245100" y="6635750"/>
          <p14:tracePt t="162788" x="5264150" y="6642100"/>
          <p14:tracePt t="162804" x="5302250" y="6654800"/>
          <p14:tracePt t="162821" x="5321300" y="6661150"/>
          <p14:tracePt t="162839" x="5334000" y="6667500"/>
          <p14:tracePt t="162854" x="5359400" y="6673850"/>
          <p14:tracePt t="162871" x="5416550" y="6686550"/>
          <p14:tracePt t="162887" x="5467350" y="6692900"/>
          <p14:tracePt t="162904" x="5518150" y="6692900"/>
          <p14:tracePt t="162921" x="5600700" y="6692900"/>
          <p14:tracePt t="162938" x="5676900" y="6692900"/>
          <p14:tracePt t="162954" x="5734050" y="6686550"/>
          <p14:tracePt t="162971" x="5810250" y="6635750"/>
          <p14:tracePt t="162988" x="5867400" y="6597650"/>
          <p14:tracePt t="163004" x="5937250" y="6521450"/>
          <p14:tracePt t="163021" x="5969000" y="6470650"/>
          <p14:tracePt t="163038" x="5988050" y="6438900"/>
          <p14:tracePt t="163054" x="6026150" y="6375400"/>
          <p14:tracePt t="163071" x="6038850" y="6350000"/>
          <p14:tracePt t="163089" x="6051550" y="6292850"/>
          <p14:tracePt t="163105" x="6070600" y="6248400"/>
          <p14:tracePt t="163122" x="6070600" y="6197600"/>
          <p14:tracePt t="163138" x="6076950" y="6153150"/>
          <p14:tracePt t="163155" x="6083300" y="6121400"/>
          <p14:tracePt t="163171" x="6083300" y="6070600"/>
          <p14:tracePt t="163171" x="6083300" y="6051550"/>
          <p14:tracePt t="163189" x="6083300" y="6019800"/>
          <p14:tracePt t="163205" x="6083300" y="5988050"/>
          <p14:tracePt t="163222" x="6064250" y="5949950"/>
          <p14:tracePt t="163239" x="6045200" y="5930900"/>
          <p14:tracePt t="163255" x="6019800" y="5905500"/>
          <p14:tracePt t="163271" x="5994400" y="5886450"/>
          <p14:tracePt t="163288" x="5943600" y="5861050"/>
          <p14:tracePt t="163305" x="5899150" y="5848350"/>
          <p14:tracePt t="163322" x="5822950" y="5816600"/>
          <p14:tracePt t="163339" x="5759450" y="5803900"/>
          <p14:tracePt t="163355" x="5708650" y="5784850"/>
          <p14:tracePt t="163372" x="5651500" y="5772150"/>
          <p14:tracePt t="163388" x="5619750" y="5765800"/>
          <p14:tracePt t="163406" x="5600700" y="5765800"/>
          <p14:tracePt t="163422" x="5568950" y="5765800"/>
          <p14:tracePt t="163439" x="5549900" y="5765800"/>
          <p14:tracePt t="163455" x="5511800" y="5765800"/>
          <p14:tracePt t="163472" x="5473700" y="5765800"/>
          <p14:tracePt t="163489" x="5429250" y="5765800"/>
          <p14:tracePt t="163505" x="5372100" y="5765800"/>
          <p14:tracePt t="163522" x="5340350" y="5772150"/>
          <p14:tracePt t="163539" x="5295900" y="5797550"/>
          <p14:tracePt t="163555" x="5245100" y="5835650"/>
          <p14:tracePt t="163573" x="5168900" y="5911850"/>
          <p14:tracePt t="163590" x="5099050" y="5988050"/>
          <p14:tracePt t="163606" x="5035550" y="6089650"/>
          <p14:tracePt t="163623" x="4978400" y="6184900"/>
          <p14:tracePt t="163639" x="4921250" y="6273800"/>
          <p14:tracePt t="163655" x="4902200" y="6311900"/>
          <p14:tracePt t="163672" x="4883150" y="6369050"/>
          <p14:tracePt t="163689" x="4883150" y="6407150"/>
          <p14:tracePt t="163706" x="4883150" y="6445250"/>
          <p14:tracePt t="163722" x="4883150" y="6477000"/>
          <p14:tracePt t="163739" x="4883150" y="6515100"/>
          <p14:tracePt t="163755" x="4889500" y="6559550"/>
          <p14:tracePt t="163773" x="4921250" y="6584950"/>
          <p14:tracePt t="163789" x="4940300" y="6604000"/>
          <p14:tracePt t="163806" x="4965700" y="6623050"/>
          <p14:tracePt t="163822" x="5016500" y="6642100"/>
          <p14:tracePt t="163839" x="5067300" y="6661150"/>
          <p14:tracePt t="163856" x="5181600" y="6692900"/>
          <p14:tracePt t="163873" x="5283200" y="6711950"/>
          <p14:tracePt t="163889" x="5403850" y="6724650"/>
          <p14:tracePt t="163906" x="5492750" y="6724650"/>
          <p14:tracePt t="163922" x="5556250" y="6711950"/>
          <p14:tracePt t="163939" x="5626100" y="6680200"/>
          <p14:tracePt t="163956" x="5695950" y="6642100"/>
          <p14:tracePt t="163973" x="5734050" y="6604000"/>
          <p14:tracePt t="163989" x="5772150" y="6565900"/>
          <p14:tracePt t="164006" x="5797550" y="6540500"/>
          <p14:tracePt t="164023" x="5829300" y="6483350"/>
          <p14:tracePt t="164040" x="5854700" y="6432550"/>
          <p14:tracePt t="164056" x="5873750" y="6381750"/>
          <p14:tracePt t="164073" x="5899150" y="6350000"/>
          <p14:tracePt t="164090" x="5911850" y="6311900"/>
          <p14:tracePt t="164106" x="5930900" y="6267450"/>
          <p14:tracePt t="164123" x="5937250" y="6223000"/>
          <p14:tracePt t="164140" x="5937250" y="6172200"/>
          <p14:tracePt t="164156" x="5937250" y="6134100"/>
          <p14:tracePt t="164173" x="5937250" y="6102350"/>
          <p14:tracePt t="164190" x="5937250" y="6064250"/>
          <p14:tracePt t="164207" x="5924550" y="6032500"/>
          <p14:tracePt t="164223" x="5899150" y="6000750"/>
          <p14:tracePt t="164240" x="5842000" y="5956300"/>
          <p14:tracePt t="164257" x="5784850" y="5924550"/>
          <p14:tracePt t="164274" x="5715000" y="5886450"/>
          <p14:tracePt t="164290" x="5626100" y="5835650"/>
          <p14:tracePt t="164307" x="5562600" y="5810250"/>
          <p14:tracePt t="164323" x="5530850" y="5797550"/>
          <p14:tracePt t="164340" x="5486400" y="5784850"/>
          <p14:tracePt t="164357" x="5448300" y="5772150"/>
          <p14:tracePt t="164374" x="5422900" y="5772150"/>
          <p14:tracePt t="164390" x="5384800" y="5765800"/>
          <p14:tracePt t="164407" x="5359400" y="5765800"/>
          <p14:tracePt t="164423" x="5321300" y="5765800"/>
          <p14:tracePt t="164440" x="5283200" y="5765800"/>
          <p14:tracePt t="164457" x="5187950" y="5784850"/>
          <p14:tracePt t="164473" x="5130800" y="5829300"/>
          <p14:tracePt t="164490" x="5060950" y="5899150"/>
          <p14:tracePt t="164507" x="4959350" y="5988050"/>
          <p14:tracePt t="164523" x="4838700" y="6121400"/>
          <p14:tracePt t="164541" x="4787900" y="6203950"/>
          <p14:tracePt t="164557" x="4762500" y="6248400"/>
          <p14:tracePt t="164574" x="4749800" y="6286500"/>
          <p14:tracePt t="164590" x="4749800" y="6318250"/>
          <p14:tracePt t="164608" x="4749800" y="6350000"/>
          <p14:tracePt t="164623" x="4749800" y="6394450"/>
          <p14:tracePt t="164640" x="4749800" y="6413500"/>
          <p14:tracePt t="164657" x="4749800" y="6432550"/>
          <p14:tracePt t="164674" x="4756150" y="6470650"/>
          <p14:tracePt t="164690" x="4762500" y="6477000"/>
          <p14:tracePt t="164707" x="4806950" y="6496050"/>
          <p14:tracePt t="164724" x="4921250" y="6540500"/>
          <p14:tracePt t="164741" x="4991100" y="6559550"/>
          <p14:tracePt t="164757" x="5060950" y="6584950"/>
          <p14:tracePt t="164774" x="5162550" y="6610350"/>
          <p14:tracePt t="164790" x="5238750" y="6610350"/>
          <p14:tracePt t="164807" x="5340350" y="6610350"/>
          <p14:tracePt t="164824" x="5435600" y="6610350"/>
          <p14:tracePt t="164840" x="5524500" y="6610350"/>
          <p14:tracePt t="164857" x="5588000" y="6604000"/>
          <p14:tracePt t="164874" x="5651500" y="6572250"/>
          <p14:tracePt t="164890" x="5702300" y="6559550"/>
          <p14:tracePt t="164908" x="5784850" y="6515100"/>
          <p14:tracePt t="164926" x="5829300" y="6483350"/>
          <p14:tracePt t="164941" x="5867400" y="6445250"/>
          <p14:tracePt t="164958" x="5892800" y="6388100"/>
          <p14:tracePt t="164974" x="5911850" y="6337300"/>
          <p14:tracePt t="164991" x="5937250" y="6292850"/>
          <p14:tracePt t="165007" x="5956300" y="6242050"/>
          <p14:tracePt t="165025" x="5956300" y="6203950"/>
          <p14:tracePt t="165041" x="5969000" y="6165850"/>
          <p14:tracePt t="165058" x="5969000" y="6127750"/>
          <p14:tracePt t="165075" x="5969000" y="6083300"/>
          <p14:tracePt t="165091" x="5969000" y="6026150"/>
          <p14:tracePt t="165091" x="5969000" y="6019800"/>
          <p14:tracePt t="165109" x="5969000" y="6000750"/>
          <p14:tracePt t="165109" x="5962650" y="5981700"/>
          <p14:tracePt t="165125" x="5943600" y="5956300"/>
          <p14:tracePt t="165141" x="5911850" y="5911850"/>
          <p14:tracePt t="165158" x="5842000" y="5867400"/>
          <p14:tracePt t="165174" x="5803900" y="5848350"/>
          <p14:tracePt t="165191" x="5734050" y="5797550"/>
          <p14:tracePt t="165208" x="5670550" y="5772150"/>
          <p14:tracePt t="165225" x="5600700" y="5746750"/>
          <p14:tracePt t="165241" x="5524500" y="5695950"/>
          <p14:tracePt t="165258" x="5454650" y="5683250"/>
          <p14:tracePt t="165275" x="5334000" y="5676900"/>
          <p14:tracePt t="165293" x="5245100" y="5676900"/>
          <p14:tracePt t="165309" x="5130800" y="5702300"/>
          <p14:tracePt t="165325" x="5035550" y="5753100"/>
          <p14:tracePt t="165341" x="4959350" y="5816600"/>
          <p14:tracePt t="165358" x="4914900" y="5861050"/>
          <p14:tracePt t="165375" x="4883150" y="5918200"/>
          <p14:tracePt t="165392" x="4870450" y="5969000"/>
          <p14:tracePt t="165408" x="4864100" y="6038850"/>
          <p14:tracePt t="165425" x="4845050" y="6127750"/>
          <p14:tracePt t="165441" x="4845050" y="6223000"/>
          <p14:tracePt t="165458" x="4832350" y="6337300"/>
          <p14:tracePt t="165475" x="4832350" y="6426200"/>
          <p14:tracePt t="165492" x="4870450" y="6546850"/>
          <p14:tracePt t="165508" x="4895850" y="6604000"/>
          <p14:tracePt t="165525" x="4914900" y="6623050"/>
          <p14:tracePt t="165542" x="4921250" y="6635750"/>
          <p14:tracePt t="165558" x="4946650" y="6661150"/>
          <p14:tracePt t="165575" x="4972050" y="6686550"/>
          <p14:tracePt t="165592" x="5003800" y="6692900"/>
          <p14:tracePt t="165609" x="5022850" y="6692900"/>
          <p14:tracePt t="165626" x="5073650" y="6692900"/>
          <p14:tracePt t="165642" x="5111750" y="6692900"/>
          <p14:tracePt t="165659" x="5168900" y="6692900"/>
          <p14:tracePt t="165675" x="5219700" y="6692900"/>
          <p14:tracePt t="165675" x="5251450" y="6692900"/>
          <p14:tracePt t="165692" x="5314950" y="6692900"/>
          <p14:tracePt t="165709" x="5365750" y="6692900"/>
          <p14:tracePt t="165726" x="5410200" y="6692900"/>
          <p14:tracePt t="165742" x="5441950" y="6692900"/>
          <p14:tracePt t="165760" x="5492750" y="6692900"/>
          <p14:tracePt t="165775" x="5537200" y="6692900"/>
          <p14:tracePt t="165792" x="5588000" y="6680200"/>
          <p14:tracePt t="165809" x="5632450" y="6673850"/>
          <p14:tracePt t="165826" x="5683250" y="6667500"/>
          <p14:tracePt t="165842" x="5740400" y="6648450"/>
          <p14:tracePt t="165859" x="5791200" y="6642100"/>
          <p14:tracePt t="165876" x="5880100" y="6610350"/>
          <p14:tracePt t="165893" x="5962650" y="6578600"/>
          <p14:tracePt t="165909" x="6026150" y="6546850"/>
          <p14:tracePt t="165926" x="6076950" y="6521450"/>
          <p14:tracePt t="165942" x="6121400" y="6502400"/>
          <p14:tracePt t="165959" x="6172200" y="6470650"/>
          <p14:tracePt t="165976" x="6223000" y="6432550"/>
          <p14:tracePt t="165993" x="6261100" y="6394450"/>
          <p14:tracePt t="166009" x="6286500" y="6369050"/>
          <p14:tracePt t="166026" x="6318250" y="6324600"/>
          <p14:tracePt t="166043" x="6343650" y="6286500"/>
          <p14:tracePt t="166043" x="6369050" y="6254750"/>
          <p14:tracePt t="166060" x="6394450" y="6203950"/>
          <p14:tracePt t="166077" x="6407150" y="6172200"/>
          <p14:tracePt t="166093" x="6419850" y="6108700"/>
          <p14:tracePt t="166110" x="6438900" y="6076950"/>
          <p14:tracePt t="166128" x="6445250" y="6038850"/>
          <p14:tracePt t="166143" x="6451600" y="5994400"/>
          <p14:tracePt t="166160" x="6464300" y="5981700"/>
          <p14:tracePt t="166176" x="6464300" y="5962650"/>
          <p14:tracePt t="166193" x="6470650" y="5943600"/>
          <p14:tracePt t="166210" x="6483350" y="5924550"/>
          <p14:tracePt t="166226" x="6483350" y="5899150"/>
          <p14:tracePt t="166243" x="6489700" y="5899150"/>
          <p14:tracePt t="166348" x="6496050" y="5892800"/>
          <p14:tracePt t="166581" x="6502400" y="5892800"/>
          <p14:tracePt t="166684" x="6508750" y="5892800"/>
          <p14:tracePt t="166692" x="6508750" y="5899150"/>
          <p14:tracePt t="166700" x="6515100" y="5918200"/>
          <p14:tracePt t="166708" x="6521450" y="5924550"/>
          <p14:tracePt t="166727" x="6527800" y="5937250"/>
          <p14:tracePt t="166728" x="6527800" y="5949950"/>
          <p14:tracePt t="166744" x="6534150" y="5962650"/>
          <p14:tracePt t="166761" x="6540500" y="5975350"/>
          <p14:tracePt t="166777" x="6540500" y="5981700"/>
          <p14:tracePt t="166813" x="6540500" y="5988050"/>
          <p14:tracePt t="166815" x="6540500" y="6000750"/>
          <p14:tracePt t="166964" x="6546850" y="6000750"/>
          <p14:tracePt t="166988" x="6553200" y="6000750"/>
          <p14:tracePt t="166997" x="6559550" y="5994400"/>
          <p14:tracePt t="167004" x="6565900" y="5988050"/>
          <p14:tracePt t="167004" x="6565900" y="5981700"/>
          <p14:tracePt t="167028" x="6572250" y="5975350"/>
          <p14:tracePt t="167029" x="6578600" y="5962650"/>
          <p14:tracePt t="167045" x="6584950" y="5949950"/>
          <p14:tracePt t="167061" x="6604000" y="5930900"/>
          <p14:tracePt t="167078" x="6610350" y="5918200"/>
          <p14:tracePt t="167094" x="6616700" y="5905500"/>
          <p14:tracePt t="167111" x="6623050" y="5892800"/>
          <p14:tracePt t="167128" x="6629400" y="5880100"/>
          <p14:tracePt t="167144" x="6642100" y="5873750"/>
          <p14:tracePt t="167161" x="6648450" y="5867400"/>
          <p14:tracePt t="167178" x="6648450" y="5861050"/>
          <p14:tracePt t="167194" x="6661150" y="5854700"/>
          <p14:tracePt t="167236" x="6667500" y="5842000"/>
          <p14:tracePt t="167261" x="6673850" y="5835650"/>
          <p14:tracePt t="167301" x="6680200" y="5829300"/>
          <p14:tracePt t="167460" x="6686550" y="5829300"/>
          <p14:tracePt t="167471" x="6686550" y="5835650"/>
          <p14:tracePt t="167479" x="6686550" y="5848350"/>
          <p14:tracePt t="167488" x="6686550" y="5861050"/>
          <p14:tracePt t="167495" x="6686550" y="5873750"/>
          <p14:tracePt t="167511" x="6686550" y="5880100"/>
          <p14:tracePt t="167549" x="6686550" y="5892800"/>
          <p14:tracePt t="167564" x="6686550" y="5899150"/>
          <p14:tracePt t="167621" x="6686550" y="5905500"/>
          <p14:tracePt t="167629" x="6680200" y="5918200"/>
          <p14:tracePt t="167646" x="6680200" y="5924550"/>
          <p14:tracePt t="167676" x="6680200" y="5930900"/>
          <p14:tracePt t="167692" x="6673850" y="5937250"/>
          <p14:tracePt t="167716" x="6673850" y="5943600"/>
          <p14:tracePt t="167724" x="6673850" y="5949950"/>
          <p14:tracePt t="167909" x="6680200" y="5943600"/>
          <p14:tracePt t="167917" x="6686550" y="5937250"/>
          <p14:tracePt t="167924" x="6686550" y="5930900"/>
          <p14:tracePt t="167932" x="6692900" y="5911850"/>
          <p14:tracePt t="167946" x="6705600" y="5892800"/>
          <p14:tracePt t="167962" x="6718300" y="5880100"/>
          <p14:tracePt t="167979" x="6724650" y="5873750"/>
          <p14:tracePt t="167996" x="6731000" y="5861050"/>
          <p14:tracePt t="168013" x="6737350" y="5848350"/>
          <p14:tracePt t="168260" x="6737350" y="5854700"/>
          <p14:tracePt t="168285" x="6737350" y="5867400"/>
          <p14:tracePt t="168300" x="6737350" y="5880100"/>
          <p14:tracePt t="168308" x="6737350" y="5886450"/>
          <p14:tracePt t="168333" x="6737350" y="5899150"/>
          <p14:tracePt t="168348" x="6731000" y="5918200"/>
          <p14:tracePt t="168356" x="6718300" y="5918200"/>
          <p14:tracePt t="168364" x="6718300" y="5930900"/>
          <p14:tracePt t="168381" x="6711950" y="5937250"/>
          <p14:tracePt t="168557" x="6724650" y="5918200"/>
          <p14:tracePt t="168573" x="6731000" y="5911850"/>
          <p14:tracePt t="168582" x="6731000" y="5905500"/>
          <p14:tracePt t="168583" x="6731000" y="5892800"/>
          <p14:tracePt t="168598" x="6737350" y="5892800"/>
          <p14:tracePt t="168614" x="6737350" y="5886450"/>
          <p14:tracePt t="168717" x="6737350" y="5892800"/>
          <p14:tracePt t="168726" x="6737350" y="5899150"/>
          <p14:tracePt t="168741" x="6737350" y="5905500"/>
          <p14:tracePt t="168749" x="6737350" y="5911850"/>
          <p14:tracePt t="168861" x="6743700" y="5905500"/>
          <p14:tracePt t="168870" x="6750050" y="5892800"/>
          <p14:tracePt t="168881" x="6762750" y="5886450"/>
          <p14:tracePt t="168882" x="6769100" y="5873750"/>
          <p14:tracePt t="168898" x="6775450" y="5854700"/>
          <p14:tracePt t="168915" x="6781800" y="5842000"/>
          <p14:tracePt t="168932" x="6781800" y="5835650"/>
          <p14:tracePt t="169013" x="6781800" y="5829300"/>
          <p14:tracePt t="169021" x="6781800" y="5835650"/>
          <p14:tracePt t="169029" x="6775450" y="5835650"/>
          <p14:tracePt t="169038" x="6756400" y="5848350"/>
          <p14:tracePt t="169048" x="6705600" y="5886450"/>
          <p14:tracePt t="169065" x="6686550" y="5918200"/>
          <p14:tracePt t="169082" x="6667500" y="5962650"/>
          <p14:tracePt t="169098" x="6648450" y="5994400"/>
          <p14:tracePt t="169214" x="6654800" y="5981700"/>
          <p14:tracePt t="169221" x="6667500" y="5975350"/>
          <p14:tracePt t="169229" x="6680200" y="5956300"/>
          <p14:tracePt t="169237" x="6705600" y="5911850"/>
          <p14:tracePt t="169249" x="6711950" y="5892800"/>
          <p14:tracePt t="169265" x="6718300" y="5880100"/>
          <p14:tracePt t="169282" x="6724650" y="5867400"/>
          <p14:tracePt t="169414" x="6718300" y="5867400"/>
          <p14:tracePt t="169422" x="6718300" y="5880100"/>
          <p14:tracePt t="169429" x="6699250" y="5892800"/>
          <p14:tracePt t="169437" x="6667500" y="5930900"/>
          <p14:tracePt t="169449" x="6661150" y="5956300"/>
          <p14:tracePt t="169466" x="6654800" y="5975350"/>
          <p14:tracePt t="169558" x="6654800" y="5969000"/>
          <p14:tracePt t="169566" x="6654800" y="5937250"/>
          <p14:tracePt t="169583" x="6667500" y="5918200"/>
          <p14:tracePt t="169584" x="6680200" y="5892800"/>
          <p14:tracePt t="169600" x="6680200" y="5873750"/>
          <p14:tracePt t="169616" x="6692900" y="5861050"/>
          <p14:tracePt t="170141" x="6692900" y="5867400"/>
          <p14:tracePt t="170150" x="6692900" y="5873750"/>
          <p14:tracePt t="170158" x="6680200" y="5892800"/>
          <p14:tracePt t="170167" x="6680200" y="5905500"/>
          <p14:tracePt t="170184" x="6673850" y="5918200"/>
          <p14:tracePt t="170200" x="6667500" y="5930900"/>
          <p14:tracePt t="170325" x="6667500" y="5937250"/>
          <p14:tracePt t="170333" x="6648450" y="5924550"/>
          <p14:tracePt t="170343" x="6642100" y="5918200"/>
          <p14:tracePt t="170351" x="6610350" y="5892800"/>
          <p14:tracePt t="170367" x="6591300" y="5880100"/>
          <p14:tracePt t="170384" x="6559550" y="5867400"/>
          <p14:tracePt t="170401" x="6515100" y="5854700"/>
          <p14:tracePt t="170417" x="6477000" y="5842000"/>
          <p14:tracePt t="170434" x="6451600" y="5835650"/>
          <p14:tracePt t="170451" x="6445250" y="5835650"/>
          <p14:tracePt t="170613" x="6445250" y="5848350"/>
          <p14:tracePt t="170630" x="6445250" y="5854700"/>
          <p14:tracePt t="170638" x="6451600" y="5854700"/>
          <p14:tracePt t="170646" x="6457950" y="5861050"/>
          <p14:tracePt t="170661" x="6464300" y="5867400"/>
          <p14:tracePt t="170668" x="6477000" y="5873750"/>
          <p14:tracePt t="170685" x="6508750" y="5873750"/>
          <p14:tracePt t="170702" x="6534150" y="5880100"/>
          <p14:tracePt t="170718" x="6546850" y="5880100"/>
          <p14:tracePt t="170735" x="6553200" y="5886450"/>
          <p14:tracePt t="170751" x="6572250" y="5892800"/>
          <p14:tracePt t="170768" x="6578600" y="5892800"/>
          <p14:tracePt t="170785" x="6591300" y="5899150"/>
          <p14:tracePt t="170802" x="6604000" y="5899150"/>
          <p14:tracePt t="170853" x="6610350" y="5899150"/>
          <p14:tracePt t="170910" x="6610350" y="5892800"/>
          <p14:tracePt t="170918" x="6578600" y="5861050"/>
          <p14:tracePt t="170935" x="6565900" y="5848350"/>
          <p14:tracePt t="170935" x="6483350" y="5810250"/>
          <p14:tracePt t="170951" x="6407150" y="5797550"/>
          <p14:tracePt t="170969" x="6330950" y="5778500"/>
          <p14:tracePt t="170985" x="6299200" y="5772150"/>
          <p14:tracePt t="171002" x="6292850" y="5772150"/>
          <p14:tracePt t="171798" x="6286500" y="5772150"/>
          <p14:tracePt t="171812" x="6280150" y="5759450"/>
          <p14:tracePt t="171814" x="6261100" y="5740400"/>
          <p14:tracePt t="171822" x="6153150" y="5689600"/>
          <p14:tracePt t="171836" x="6057900" y="5645150"/>
          <p14:tracePt t="171853" x="5797550" y="5511800"/>
          <p14:tracePt t="171871" x="5480050" y="5346700"/>
          <p14:tracePt t="171887" x="5073650" y="5194300"/>
          <p14:tracePt t="171903" x="4781550" y="5105400"/>
          <p14:tracePt t="171920" x="4559300" y="5060950"/>
          <p14:tracePt t="171936" x="4305300" y="5041900"/>
          <p14:tracePt t="171954" x="4089400" y="5022850"/>
          <p14:tracePt t="171970" x="3873500" y="5022850"/>
          <p14:tracePt t="171987" x="3657600" y="5022850"/>
          <p14:tracePt t="172003" x="3454400" y="5022850"/>
          <p14:tracePt t="172020" x="3295650" y="4997450"/>
          <p14:tracePt t="172037" x="3206750" y="4972050"/>
          <p14:tracePt t="172054" x="3111500" y="4965700"/>
          <p14:tracePt t="172071" x="3041650" y="4946650"/>
          <p14:tracePt t="172087" x="2895600" y="4908550"/>
          <p14:tracePt t="172103" x="2768600" y="4883150"/>
          <p14:tracePt t="172120" x="2641600" y="4851400"/>
          <p14:tracePt t="172137" x="2571750" y="4845050"/>
          <p14:tracePt t="172154" x="2514600" y="4826000"/>
          <p14:tracePt t="172170" x="2489200" y="4826000"/>
          <p14:tracePt t="172390" x="2482850" y="4826000"/>
          <p14:tracePt t="172398" x="2482850" y="4819650"/>
          <p14:tracePt t="172518" x="2476500" y="4813300"/>
          <p14:tracePt t="172534" x="2463800" y="4813300"/>
          <p14:tracePt t="172542" x="2451100" y="4800600"/>
          <p14:tracePt t="172542" x="2444750" y="4794250"/>
          <p14:tracePt t="172558" x="2419350" y="4781550"/>
          <p14:tracePt t="172574" x="2413000" y="4781550"/>
          <p14:tracePt t="172581" x="2374900" y="4762500"/>
          <p14:tracePt t="172588" x="2349500" y="4756150"/>
          <p14:tracePt t="172622" x="2336800" y="4756150"/>
          <p14:tracePt t="172654" x="2324100" y="4749800"/>
          <p14:tracePt t="172655" x="2286000" y="4743450"/>
          <p14:tracePt t="172670" x="2228850" y="4737100"/>
          <p14:tracePt t="172688" x="2222500" y="4737100"/>
          <p14:tracePt t="172688" x="2133600" y="4737100"/>
          <p14:tracePt t="172704" x="2044700" y="4737100"/>
          <p14:tracePt t="172722" x="2006600" y="4737100"/>
          <p14:tracePt t="172738" x="1924050" y="4743450"/>
          <p14:tracePt t="172755" x="1879600" y="4768850"/>
          <p14:tracePt t="172771" x="1816100" y="4787900"/>
          <p14:tracePt t="172788" x="1752600" y="4826000"/>
          <p14:tracePt t="172805" x="1670050" y="4864100"/>
          <p14:tracePt t="172821" x="1638300" y="4959350"/>
          <p14:tracePt t="172838" x="1555750" y="5035550"/>
          <p14:tracePt t="172855" x="1441450" y="5060950"/>
          <p14:tracePt t="172871" x="1403350" y="5080000"/>
          <p14:tracePt t="172888" x="1390650" y="5130800"/>
          <p14:tracePt t="172905" x="1358900" y="5162550"/>
          <p14:tracePt t="172922" x="1333500" y="5232400"/>
          <p14:tracePt t="172938" x="1333500" y="5289550"/>
          <p14:tracePt t="172955" x="1320800" y="5403850"/>
          <p14:tracePt t="172972" x="1308100" y="5492750"/>
          <p14:tracePt t="172988" x="1238250" y="5556250"/>
          <p14:tracePt t="173005" x="1263650" y="5651500"/>
          <p14:tracePt t="173022" x="1270000" y="5664200"/>
          <p14:tracePt t="173039" x="1231900" y="5664200"/>
          <p14:tracePt t="173055" x="1206500" y="5670550"/>
          <p14:tracePt t="173072" x="1212850" y="5695950"/>
          <p14:tracePt t="173088" x="1244600" y="5734050"/>
          <p14:tracePt t="173105" x="1295400" y="5778500"/>
          <p14:tracePt t="173122" x="1390650" y="5842000"/>
          <p14:tracePt t="173139" x="1416050" y="5867400"/>
          <p14:tracePt t="173155" x="1238250" y="5892800"/>
          <p14:tracePt t="173172" x="1289050" y="5930900"/>
          <p14:tracePt t="173189" x="1377950" y="5994400"/>
          <p14:tracePt t="173205" x="1320800" y="5994400"/>
          <p14:tracePt t="173223" x="1333500" y="6032500"/>
          <p14:tracePt t="173239" x="1365250" y="6045200"/>
          <p14:tracePt t="173255" x="1492250" y="6051550"/>
          <p14:tracePt t="173272" x="1657350" y="6051550"/>
          <p14:tracePt t="173289" x="1892300" y="6051550"/>
          <p14:tracePt t="173306" x="2025650" y="5988050"/>
          <p14:tracePt t="173322" x="2216150" y="5962650"/>
          <p14:tracePt t="173339" x="2794000" y="5962650"/>
          <p14:tracePt t="173356" x="3136900" y="5943600"/>
          <p14:tracePt t="173372" x="3727450" y="5892800"/>
          <p14:tracePt t="173389" x="3778250" y="5816600"/>
          <p14:tracePt t="173406" x="3829050" y="5702300"/>
          <p14:tracePt t="173423" x="3873500" y="5638800"/>
          <p14:tracePt t="173439" x="3886200" y="5600700"/>
          <p14:tracePt t="173456" x="3898900" y="5556250"/>
          <p14:tracePt t="173472" x="3911600" y="5524500"/>
          <p14:tracePt t="173489" x="3968750" y="5499100"/>
          <p14:tracePt t="173506" x="4051300" y="5492750"/>
          <p14:tracePt t="173523" x="4057650" y="5448300"/>
          <p14:tracePt t="173539" x="4076700" y="5410200"/>
          <p14:tracePt t="173556" x="4089400" y="5391150"/>
          <p14:tracePt t="173573" x="4184650" y="5340350"/>
          <p14:tracePt t="173591" x="4216400" y="5321300"/>
          <p14:tracePt t="173606" x="4216400" y="5302250"/>
          <p14:tracePt t="173623" x="4216400" y="5276850"/>
          <p14:tracePt t="173639" x="4197350" y="5226050"/>
          <p14:tracePt t="173656" x="4159250" y="5187950"/>
          <p14:tracePt t="173672" x="4102100" y="5162550"/>
          <p14:tracePt t="173689" x="4013200" y="5092700"/>
          <p14:tracePt t="173706" x="3930650" y="5035550"/>
          <p14:tracePt t="173724" x="3867150" y="4978400"/>
          <p14:tracePt t="173739" x="3822700" y="4946650"/>
          <p14:tracePt t="173757" x="3708400" y="4889500"/>
          <p14:tracePt t="173773" x="3556000" y="4838700"/>
          <p14:tracePt t="173790" x="3441700" y="4800600"/>
          <p14:tracePt t="173806" x="3340100" y="4775200"/>
          <p14:tracePt t="173823" x="3257550" y="4749800"/>
          <p14:tracePt t="173840" x="3232150" y="4724400"/>
          <p14:tracePt t="173856" x="3168650" y="4718050"/>
          <p14:tracePt t="173874" x="3117850" y="4705350"/>
          <p14:tracePt t="173890" x="3079750" y="4705350"/>
          <p14:tracePt t="173907" x="3009900" y="4705350"/>
          <p14:tracePt t="173923" x="2933700" y="4705350"/>
          <p14:tracePt t="173940" x="2838450" y="4705350"/>
          <p14:tracePt t="173956" x="2736850" y="4705350"/>
          <p14:tracePt t="173973" x="2609850" y="4679950"/>
          <p14:tracePt t="173991" x="2559050" y="4679950"/>
          <p14:tracePt t="174007" x="2508250" y="4679950"/>
          <p14:tracePt t="174023" x="2451100" y="4679950"/>
          <p14:tracePt t="174040" x="2355850" y="4679950"/>
          <p14:tracePt t="174057" x="2222500" y="4686300"/>
          <p14:tracePt t="174073" x="2120900" y="4705350"/>
          <p14:tracePt t="174090" x="2038350" y="4737100"/>
          <p14:tracePt t="174107" x="1949450" y="4775200"/>
          <p14:tracePt t="174124" x="1778000" y="4813300"/>
          <p14:tracePt t="174141" x="1555750" y="4819650"/>
          <p14:tracePt t="174157" x="1397000" y="4933950"/>
          <p14:tracePt t="174174" x="1295400" y="5035550"/>
          <p14:tracePt t="174190" x="1219200" y="5105400"/>
          <p14:tracePt t="174207" x="1104900" y="5130800"/>
          <p14:tracePt t="174224" x="1047750" y="5175250"/>
          <p14:tracePt t="174241" x="901700" y="5207000"/>
          <p14:tracePt t="174257" x="838200" y="5251450"/>
          <p14:tracePt t="174274" x="565150" y="5270500"/>
          <p14:tracePt t="174290" x="368300" y="5365750"/>
          <p14:tracePt t="174307" x="203200" y="5429250"/>
          <p14:tracePt t="174324" x="127000" y="5499100"/>
          <p14:tracePt t="174341" x="127000" y="5575300"/>
          <p14:tracePt t="174357" x="177800" y="5689600"/>
          <p14:tracePt t="174374" x="31750" y="5715000"/>
          <p14:tracePt t="174391" x="6350" y="5759450"/>
          <p14:tracePt t="174407" x="95250" y="5791200"/>
          <p14:tracePt t="174424" x="82550" y="5810250"/>
          <p14:tracePt t="174441" x="107950" y="5854700"/>
          <p14:tracePt t="174458" x="203200" y="5905500"/>
          <p14:tracePt t="174475" x="311150" y="5994400"/>
          <p14:tracePt t="174491" x="285750" y="5994400"/>
          <p14:tracePt t="174508" x="177800" y="5994400"/>
          <p14:tracePt t="174524" x="152400" y="5994400"/>
          <p14:tracePt t="174541" x="139700" y="5994400"/>
          <p14:tracePt t="174557" x="152400" y="5994400"/>
          <p14:tracePt t="174574" x="273050" y="5994400"/>
          <p14:tracePt t="174591" x="387350" y="5994400"/>
          <p14:tracePt t="174608" x="508000" y="5994400"/>
          <p14:tracePt t="174624" x="660400" y="5994400"/>
          <p14:tracePt t="174641" x="863600" y="5994400"/>
          <p14:tracePt t="174658" x="1041400" y="5994400"/>
          <p14:tracePt t="174675" x="1187450" y="5994400"/>
          <p14:tracePt t="174691" x="1276350" y="5994400"/>
          <p14:tracePt t="174708" x="1339850" y="5981700"/>
          <p14:tracePt t="174725" x="1441450" y="5949950"/>
          <p14:tracePt t="174742" x="1581150" y="5930900"/>
          <p14:tracePt t="174758" x="1695450" y="5911850"/>
          <p14:tracePt t="174775" x="1816100" y="5905500"/>
          <p14:tracePt t="174791" x="1962150" y="5861050"/>
          <p14:tracePt t="174808" x="2114550" y="5829300"/>
          <p14:tracePt t="174825" x="2432050" y="5829300"/>
          <p14:tracePt t="174842" x="2552700" y="5810250"/>
          <p14:tracePt t="174858" x="2686050" y="5810250"/>
          <p14:tracePt t="174875" x="2762250" y="5803900"/>
          <p14:tracePt t="174891" x="2813050" y="5797550"/>
          <p14:tracePt t="174908" x="2857500" y="5784850"/>
          <p14:tracePt t="174925" x="2933700" y="5759450"/>
          <p14:tracePt t="174942" x="2984500" y="5734050"/>
          <p14:tracePt t="174958" x="3041650" y="5708650"/>
          <p14:tracePt t="174975" x="3092450" y="5683250"/>
          <p14:tracePt t="174992" x="3155950" y="5651500"/>
          <p14:tracePt t="175009" x="3175000" y="5619750"/>
          <p14:tracePt t="175025" x="3200400" y="5556250"/>
          <p14:tracePt t="175042" x="3213100" y="5448300"/>
          <p14:tracePt t="175059" x="3206750" y="5334000"/>
          <p14:tracePt t="175076" x="3206750" y="5200650"/>
          <p14:tracePt t="175092" x="3213100" y="5080000"/>
          <p14:tracePt t="175109" x="3213100" y="4991100"/>
          <p14:tracePt t="175125" x="3155950" y="4826000"/>
          <p14:tracePt t="175142" x="3086100" y="4743450"/>
          <p14:tracePt t="175158" x="3016250" y="4692650"/>
          <p14:tracePt t="175175" x="2959100" y="4648200"/>
          <p14:tracePt t="175192" x="2870200" y="4603750"/>
          <p14:tracePt t="175209" x="2768600" y="4565650"/>
          <p14:tracePt t="175225" x="2654300" y="4521200"/>
          <p14:tracePt t="175243" x="2546350" y="4483100"/>
          <p14:tracePt t="175259" x="2476500" y="4476750"/>
          <p14:tracePt t="175276" x="2413000" y="4470400"/>
          <p14:tracePt t="175292" x="2324100" y="4470400"/>
          <p14:tracePt t="175309" x="2254250" y="4470400"/>
          <p14:tracePt t="175326" x="2228850" y="4476750"/>
          <p14:tracePt t="175342" x="2184400" y="4483100"/>
          <p14:tracePt t="175359" x="2171700" y="4495800"/>
          <p14:tracePt t="175375" x="2152650" y="4495800"/>
          <p14:tracePt t="175393" x="2139950" y="4508500"/>
          <p14:tracePt t="175430" x="2133600" y="4527550"/>
          <p14:tracePt t="175446" x="2127250" y="4533900"/>
          <p14:tracePt t="175494" x="2127250" y="4546600"/>
          <p14:tracePt t="175510" x="2133600" y="4559300"/>
          <p14:tracePt t="175519" x="2152650" y="4565650"/>
          <p14:tracePt t="175526" x="2165350" y="4584700"/>
          <p14:tracePt t="175559" x="2171700" y="4584700"/>
          <p14:tracePt t="175569" x="2178050" y="4591050"/>
          <p14:tracePt t="175576" x="2184400" y="4603750"/>
          <p14:tracePt t="175577" x="2190750" y="4603750"/>
          <p14:tracePt t="175593" x="2203450" y="4616450"/>
          <p14:tracePt t="175593" x="0" y="0"/>
        </p14:tracePtLst>
        <p14:tracePtLst>
          <p14:tracePt t="179372" x="7137400" y="6184900"/>
          <p14:tracePt t="179406" x="7156450" y="6165850"/>
          <p14:tracePt t="179414" x="7194550" y="6127750"/>
          <p14:tracePt t="179425" x="7200900" y="6108700"/>
          <p14:tracePt t="179439" x="7207250" y="6076950"/>
          <p14:tracePt t="179454" x="7207250" y="6038850"/>
          <p14:tracePt t="179471" x="7207250" y="6000750"/>
          <p14:tracePt t="179486" x="7207250" y="5981700"/>
          <p14:tracePt t="179499" x="7207250" y="5969000"/>
          <p14:tracePt t="179519" x="7207250" y="5911850"/>
          <p14:tracePt t="179535" x="7207250" y="5842000"/>
          <p14:tracePt t="179551" x="7188200" y="5740400"/>
          <p14:tracePt t="179567" x="7181850" y="5695950"/>
          <p14:tracePt t="179567" x="7175500" y="5676900"/>
          <p14:tracePt t="179583" x="7169150" y="5657850"/>
          <p14:tracePt t="179616" x="7169150" y="5651500"/>
          <p14:tracePt t="179621" x="7156450" y="5632450"/>
          <p14:tracePt t="179633" x="7137400" y="5613400"/>
          <p14:tracePt t="179650" x="7099300" y="5537200"/>
          <p14:tracePt t="179666" x="7073900" y="5492750"/>
          <p14:tracePt t="179683" x="7016750" y="5435600"/>
          <p14:tracePt t="179699" x="6959600" y="5391150"/>
          <p14:tracePt t="179716" x="6927850" y="5372100"/>
          <p14:tracePt t="179733" x="6883400" y="5365750"/>
          <p14:tracePt t="179750" x="6832600" y="5353050"/>
          <p14:tracePt t="179766" x="6756400" y="5340350"/>
          <p14:tracePt t="179783" x="6711950" y="5340350"/>
          <p14:tracePt t="179799" x="6661150" y="5340350"/>
          <p14:tracePt t="179817" x="6578600" y="5334000"/>
          <p14:tracePt t="179833" x="6502400" y="5334000"/>
          <p14:tracePt t="179849" x="6369050" y="5334000"/>
          <p14:tracePt t="179866" x="6229350" y="5334000"/>
          <p14:tracePt t="179883" x="6102350" y="5334000"/>
          <p14:tracePt t="179899" x="6026150" y="5340350"/>
          <p14:tracePt t="179916" x="5949950" y="5365750"/>
          <p14:tracePt t="179933" x="5892800" y="5384800"/>
          <p14:tracePt t="179933" x="5861050" y="5397500"/>
          <p14:tracePt t="179951" x="5822950" y="5416550"/>
          <p14:tracePt t="179967" x="5791200" y="5448300"/>
          <p14:tracePt t="179983" x="5753100" y="5480050"/>
          <p14:tracePt t="180000" x="5721350" y="5524500"/>
          <p14:tracePt t="180017" x="5695950" y="5575300"/>
          <p14:tracePt t="180033" x="5664200" y="5613400"/>
          <p14:tracePt t="180050" x="5645150" y="5651500"/>
          <p14:tracePt t="180066" x="5632450" y="5689600"/>
          <p14:tracePt t="180083" x="5626100" y="5721350"/>
          <p14:tracePt t="180100" x="5626100" y="5772150"/>
          <p14:tracePt t="180117" x="5626100" y="5842000"/>
          <p14:tracePt t="180133" x="5626100" y="5930900"/>
          <p14:tracePt t="180133" x="5626100" y="5962650"/>
          <p14:tracePt t="180151" x="5645150" y="6064250"/>
          <p14:tracePt t="180167" x="5708650" y="6165850"/>
          <p14:tracePt t="180183" x="5759450" y="6229350"/>
          <p14:tracePt t="180200" x="5784850" y="6273800"/>
          <p14:tracePt t="180217" x="5797550" y="6292850"/>
          <p14:tracePt t="180234" x="5822950" y="6324600"/>
          <p14:tracePt t="180250" x="5848350" y="6356350"/>
          <p14:tracePt t="180267" x="5892800" y="6394450"/>
          <p14:tracePt t="180284" x="5930900" y="6426200"/>
          <p14:tracePt t="180300" x="5981700" y="6457950"/>
          <p14:tracePt t="180318" x="6057900" y="6527800"/>
          <p14:tracePt t="180336" x="6146800" y="6629400"/>
          <p14:tracePt t="180351" x="6254750" y="6762750"/>
          <p14:tracePt t="180367" x="6356350" y="6845300"/>
          <p14:tracePt t="180384" x="6445250" y="6851650"/>
          <p14:tracePt t="180400" x="6489700" y="6851650"/>
          <p14:tracePt t="180418" x="6534150" y="6851650"/>
          <p14:tracePt t="180434" x="6578600" y="6851650"/>
          <p14:tracePt t="180450" x="6604000" y="6851650"/>
          <p14:tracePt t="180467" x="6629400" y="6851650"/>
          <p14:tracePt t="180484" x="6686550" y="6851650"/>
          <p14:tracePt t="180500" x="6756400" y="6851650"/>
          <p14:tracePt t="180518" x="6819900" y="6851650"/>
          <p14:tracePt t="180518" x="6858000" y="6838950"/>
          <p14:tracePt t="180535" x="6921500" y="6826250"/>
          <p14:tracePt t="180551" x="6953250" y="6813550"/>
          <p14:tracePt t="180567" x="7004050" y="6800850"/>
          <p14:tracePt t="180584" x="7067550" y="6781800"/>
          <p14:tracePt t="180601" x="7131050" y="6756400"/>
          <p14:tracePt t="180617" x="7162800" y="6731000"/>
          <p14:tracePt t="180634" x="7181850" y="6699250"/>
          <p14:tracePt t="180651" x="7207250" y="6673850"/>
          <p14:tracePt t="180667" x="7219950" y="6648450"/>
          <p14:tracePt t="180684" x="7245350" y="6597650"/>
          <p14:tracePt t="180701" x="7270750" y="6559550"/>
          <p14:tracePt t="180718" x="7296150" y="6489700"/>
          <p14:tracePt t="180735" x="7302500" y="6451600"/>
          <p14:tracePt t="180751" x="7308850" y="6394450"/>
          <p14:tracePt t="180768" x="7308850" y="6350000"/>
          <p14:tracePt t="180784" x="7321550" y="6299200"/>
          <p14:tracePt t="180801" x="7327900" y="6254750"/>
          <p14:tracePt t="180818" x="7334250" y="6229350"/>
          <p14:tracePt t="180834" x="7340600" y="6191250"/>
          <p14:tracePt t="180851" x="7340600" y="6165850"/>
          <p14:tracePt t="180868" x="7340600" y="6134100"/>
          <p14:tracePt t="180884" x="7340600" y="6089650"/>
          <p14:tracePt t="180901" x="7340600" y="6045200"/>
          <p14:tracePt t="180918" x="7308850" y="5962650"/>
          <p14:tracePt t="180935" x="7302500" y="5937250"/>
          <p14:tracePt t="180951" x="7283450" y="5899150"/>
          <p14:tracePt t="180968" x="7251700" y="5861050"/>
          <p14:tracePt t="180985" x="7232650" y="5822950"/>
          <p14:tracePt t="181001" x="7200900" y="5791200"/>
          <p14:tracePt t="181018" x="7169150" y="5759450"/>
          <p14:tracePt t="181035" x="7112000" y="5715000"/>
          <p14:tracePt t="181051" x="7067550" y="5695950"/>
          <p14:tracePt t="181068" x="7004050" y="5670550"/>
          <p14:tracePt t="181085" x="6959600" y="5657850"/>
          <p14:tracePt t="181102" x="6902450" y="5657850"/>
          <p14:tracePt t="181119" x="6832600" y="5651500"/>
          <p14:tracePt t="181135" x="6794500" y="5645150"/>
          <p14:tracePt t="181152" x="6756400" y="5632450"/>
          <p14:tracePt t="181168" x="6718300" y="5632450"/>
          <p14:tracePt t="181185" x="6673850" y="5632450"/>
          <p14:tracePt t="181202" x="6616700" y="5632450"/>
          <p14:tracePt t="181218" x="6572250" y="5632450"/>
          <p14:tracePt t="181235" x="6540500" y="5626100"/>
          <p14:tracePt t="181252" x="6496050" y="5626100"/>
          <p14:tracePt t="181268" x="6457950" y="5626100"/>
          <p14:tracePt t="181286" x="6400800" y="5626100"/>
          <p14:tracePt t="181303" x="6375400" y="5626100"/>
          <p14:tracePt t="181319" x="6343650" y="5626100"/>
          <p14:tracePt t="181336" x="6305550" y="5638800"/>
          <p14:tracePt t="181352" x="6267450" y="5664200"/>
          <p14:tracePt t="181369" x="6223000" y="5695950"/>
          <p14:tracePt t="181385" x="6184900" y="5727700"/>
          <p14:tracePt t="181402" x="6146800" y="5759450"/>
          <p14:tracePt t="181419" x="6108700" y="5842000"/>
          <p14:tracePt t="181436" x="6083300" y="5943600"/>
          <p14:tracePt t="181452" x="6070600" y="6057900"/>
          <p14:tracePt t="181469" x="6051550" y="6159500"/>
          <p14:tracePt t="181486" x="6038850" y="6273800"/>
          <p14:tracePt t="181503" x="6032500" y="6330950"/>
          <p14:tracePt t="181519" x="6032500" y="6362700"/>
          <p14:tracePt t="181536" x="6032500" y="6394450"/>
          <p14:tracePt t="181552" x="6032500" y="6407150"/>
          <p14:tracePt t="181569" x="6032500" y="6419850"/>
          <p14:tracePt t="181585" x="6038850" y="6432550"/>
          <p14:tracePt t="181602" x="6045200" y="6438900"/>
          <p14:tracePt t="181619" x="6096000" y="6451600"/>
          <p14:tracePt t="181636" x="6146800" y="6470650"/>
          <p14:tracePt t="181652" x="6210300" y="6502400"/>
          <p14:tracePt t="181669" x="6305550" y="6521450"/>
          <p14:tracePt t="181686" x="6438900" y="6553200"/>
          <p14:tracePt t="181703" x="6540500" y="6559550"/>
          <p14:tracePt t="181719" x="6635750" y="6572250"/>
          <p14:tracePt t="181736" x="6711950" y="6572250"/>
          <p14:tracePt t="181752" x="6781800" y="6572250"/>
          <p14:tracePt t="181769" x="6826250" y="6572250"/>
          <p14:tracePt t="181786" x="6896100" y="6565900"/>
          <p14:tracePt t="181803" x="6991350" y="6521450"/>
          <p14:tracePt t="181819" x="7048500" y="6477000"/>
          <p14:tracePt t="181837" x="7092950" y="6445250"/>
          <p14:tracePt t="181853" x="7137400" y="6413500"/>
          <p14:tracePt t="181870" x="7175500" y="6381750"/>
          <p14:tracePt t="181886" x="7213600" y="6337300"/>
          <p14:tracePt t="181903" x="7232650" y="6292850"/>
          <p14:tracePt t="181920" x="7264400" y="6216650"/>
          <p14:tracePt t="181936" x="7277100" y="6165850"/>
          <p14:tracePt t="181953" x="7283450" y="6121400"/>
          <p14:tracePt t="181970" x="7283450" y="6070600"/>
          <p14:tracePt t="181986" x="7283450" y="6019800"/>
          <p14:tracePt t="182004" x="7283450" y="5988050"/>
          <p14:tracePt t="182020" x="7283450" y="5949950"/>
          <p14:tracePt t="182036" x="7277100" y="5905500"/>
          <p14:tracePt t="182053" x="7239000" y="5842000"/>
          <p14:tracePt t="182053" x="7213600" y="5816600"/>
          <p14:tracePt t="182071" x="7169150" y="5759450"/>
          <p14:tracePt t="182087" x="7099300" y="5702300"/>
          <p14:tracePt t="182103" x="7048500" y="5676900"/>
          <p14:tracePt t="182120" x="6991350" y="5657850"/>
          <p14:tracePt t="182137" x="6940550" y="5638800"/>
          <p14:tracePt t="182153" x="6908800" y="5626100"/>
          <p14:tracePt t="182170" x="6870700" y="5619750"/>
          <p14:tracePt t="182187" x="6832600" y="5607050"/>
          <p14:tracePt t="182204" x="6794500" y="5600700"/>
          <p14:tracePt t="182220" x="6731000" y="5594350"/>
          <p14:tracePt t="182237" x="6673850" y="5594350"/>
          <p14:tracePt t="182254" x="6623050" y="5594350"/>
          <p14:tracePt t="182271" x="6591300" y="5594350"/>
          <p14:tracePt t="182287" x="6546850" y="5594350"/>
          <p14:tracePt t="182303" x="6508750" y="5594350"/>
          <p14:tracePt t="182320" x="6470650" y="5607050"/>
          <p14:tracePt t="182337" x="6432550" y="5619750"/>
          <p14:tracePt t="182354" x="6394450" y="5638800"/>
          <p14:tracePt t="182370" x="6375400" y="5657850"/>
          <p14:tracePt t="182387" x="6343650" y="5676900"/>
          <p14:tracePt t="182404" x="6318250" y="5708650"/>
          <p14:tracePt t="182420" x="6299200" y="5727700"/>
          <p14:tracePt t="182437" x="6280150" y="5740400"/>
          <p14:tracePt t="182454" x="6261100" y="5784850"/>
          <p14:tracePt t="182471" x="6248400" y="5829300"/>
          <p14:tracePt t="182487" x="6235700" y="5854700"/>
          <p14:tracePt t="182504" x="6235700" y="5899150"/>
          <p14:tracePt t="182520" x="6216650" y="5956300"/>
          <p14:tracePt t="182537" x="6216650" y="6057900"/>
          <p14:tracePt t="182554" x="6216650" y="6115050"/>
          <p14:tracePt t="182571" x="6203950" y="6146800"/>
          <p14:tracePt t="182587" x="6203950" y="6153150"/>
          <p14:tracePt t="182604" x="6203950" y="6165850"/>
          <p14:tracePt t="182621" x="6203950" y="6172200"/>
          <p14:tracePt t="182637" x="6203950" y="6184900"/>
          <p14:tracePt t="182726" x="6203950" y="6191250"/>
          <p14:tracePt t="182734" x="6203950" y="6203950"/>
          <p14:tracePt t="182751" x="6216650" y="6210300"/>
          <p14:tracePt t="182751" x="6216650" y="6216650"/>
          <p14:tracePt t="182766" x="6223000" y="6223000"/>
          <p14:tracePt t="182774" x="6235700" y="6229350"/>
          <p14:tracePt t="182782" x="6254750" y="6242050"/>
          <p14:tracePt t="182789" x="6273800" y="6242050"/>
          <p14:tracePt t="182804" x="6305550" y="6254750"/>
          <p14:tracePt t="182821" x="6337300" y="6254750"/>
          <p14:tracePt t="182838" x="6375400" y="6267450"/>
          <p14:tracePt t="182855" x="6394450" y="6273800"/>
          <p14:tracePt t="182872" x="6426200" y="6273800"/>
          <p14:tracePt t="182889" x="6464300" y="6280150"/>
          <p14:tracePt t="182905" x="6546850" y="6292850"/>
          <p14:tracePt t="182921" x="6591300" y="6299200"/>
          <p14:tracePt t="182938" x="6629400" y="6305550"/>
          <p14:tracePt t="182955" x="6648450" y="6305550"/>
          <p14:tracePt t="182971" x="6686550" y="6305550"/>
          <p14:tracePt t="182988" x="6737350" y="6305550"/>
          <p14:tracePt t="183005" x="6762750" y="6299200"/>
          <p14:tracePt t="183021" x="6813550" y="6273800"/>
          <p14:tracePt t="183039" x="6845300" y="6267450"/>
          <p14:tracePt t="183055" x="6877050" y="6242050"/>
          <p14:tracePt t="183071" x="6902450" y="6216650"/>
          <p14:tracePt t="183088" x="6915150" y="6203950"/>
          <p14:tracePt t="183105" x="6940550" y="6165850"/>
          <p14:tracePt t="183122" x="6972300" y="6121400"/>
          <p14:tracePt t="183138" x="6991350" y="6070600"/>
          <p14:tracePt t="183155" x="7010400" y="6026150"/>
          <p14:tracePt t="183171" x="7016750" y="5975350"/>
          <p14:tracePt t="183188" x="7023100" y="5943600"/>
          <p14:tracePt t="183205" x="7023100" y="5911850"/>
          <p14:tracePt t="183222" x="7023100" y="5886450"/>
          <p14:tracePt t="183238" x="7023100" y="5867400"/>
          <p14:tracePt t="183256" x="7023100" y="5854700"/>
          <p14:tracePt t="183272" x="7023100" y="5822950"/>
          <p14:tracePt t="183289" x="7023100" y="5803900"/>
          <p14:tracePt t="183305" x="7016750" y="5784850"/>
          <p14:tracePt t="183322" x="7010400" y="5778500"/>
          <p14:tracePt t="183338" x="7010400" y="5772150"/>
          <p14:tracePt t="183356" x="7004050" y="5753100"/>
          <p14:tracePt t="183372" x="6991350" y="5727700"/>
          <p14:tracePt t="183389" x="6985000" y="5715000"/>
          <p14:tracePt t="183405" x="6972300" y="5702300"/>
          <p14:tracePt t="183439" x="6959600" y="5689600"/>
          <p14:tracePt t="183439" x="6940550" y="5676900"/>
          <p14:tracePt t="183456" x="6908800" y="5657850"/>
          <p14:tracePt t="183472" x="6896100" y="5638800"/>
          <p14:tracePt t="183489" x="6870700" y="5626100"/>
          <p14:tracePt t="183505" x="6845300" y="5613400"/>
          <p14:tracePt t="183522" x="6819900" y="5600700"/>
          <p14:tracePt t="183539" x="6800850" y="5588000"/>
          <p14:tracePt t="183556" x="6781800" y="5581650"/>
          <p14:tracePt t="183572" x="6737350" y="5568950"/>
          <p14:tracePt t="183589" x="6705600" y="5556250"/>
          <p14:tracePt t="183606" x="6680200" y="5537200"/>
          <p14:tracePt t="183623" x="6629400" y="5524500"/>
          <p14:tracePt t="183639" x="6604000" y="5518150"/>
          <p14:tracePt t="183656" x="6572250" y="5511800"/>
          <p14:tracePt t="183672" x="6540500" y="5511800"/>
          <p14:tracePt t="183689" x="6489700" y="5511800"/>
          <p14:tracePt t="183706" x="6432550" y="5511800"/>
          <p14:tracePt t="183723" x="6362700" y="5511800"/>
          <p14:tracePt t="183739" x="6267450" y="5537200"/>
          <p14:tracePt t="183756" x="6191250" y="5581650"/>
          <p14:tracePt t="183773" x="6115050" y="5619750"/>
          <p14:tracePt t="183790" x="6026150" y="5683250"/>
          <p14:tracePt t="183806" x="5918200" y="5740400"/>
          <p14:tracePt t="183823" x="5873750" y="5772150"/>
          <p14:tracePt t="183839" x="5848350" y="5803900"/>
          <p14:tracePt t="183856" x="5829300" y="5829300"/>
          <p14:tracePt t="183873" x="5810250" y="5842000"/>
          <p14:tracePt t="183890" x="5803900" y="5861050"/>
          <p14:tracePt t="183906" x="5791200" y="5905500"/>
          <p14:tracePt t="183923" x="5778500" y="5969000"/>
          <p14:tracePt t="183939" x="5772150" y="6026150"/>
          <p14:tracePt t="183956" x="5772150" y="6070600"/>
          <p14:tracePt t="183973" x="5772150" y="6096000"/>
          <p14:tracePt t="183990" x="5772150" y="6134100"/>
          <p14:tracePt t="184007" x="5772150" y="6146800"/>
          <p14:tracePt t="184023" x="5772150" y="6159500"/>
          <p14:tracePt t="184040" x="5778500" y="6172200"/>
          <p14:tracePt t="184057" x="5791200" y="6178550"/>
          <p14:tracePt t="184073" x="5797550" y="6184900"/>
          <p14:tracePt t="184090" x="5816600" y="6197600"/>
          <p14:tracePt t="184106" x="5835650" y="6203950"/>
          <p14:tracePt t="184123" x="5854700" y="6210300"/>
          <p14:tracePt t="184140" x="5886450" y="6223000"/>
          <p14:tracePt t="184157" x="5905500" y="6229350"/>
          <p14:tracePt t="184173" x="5930900" y="6248400"/>
          <p14:tracePt t="184191" x="5956300" y="6267450"/>
          <p14:tracePt t="184207" x="5994400" y="6299200"/>
          <p14:tracePt t="184223" x="6057900" y="6330950"/>
          <p14:tracePt t="184240" x="6096000" y="6356350"/>
          <p14:tracePt t="184257" x="6134100" y="6375400"/>
          <p14:tracePt t="184273" x="6172200" y="6400800"/>
          <p14:tracePt t="184290" x="6210300" y="6407150"/>
          <p14:tracePt t="184307" x="6254750" y="6413500"/>
          <p14:tracePt t="184324" x="6318250" y="6419850"/>
          <p14:tracePt t="184340" x="6381750" y="6432550"/>
          <p14:tracePt t="184357" x="6451600" y="6438900"/>
          <p14:tracePt t="184374" x="6540500" y="6438900"/>
          <p14:tracePt t="184391" x="6610350" y="6438900"/>
          <p14:tracePt t="184408" x="6654800" y="6432550"/>
          <p14:tracePt t="184424" x="6705600" y="6407150"/>
          <p14:tracePt t="184440" x="6737350" y="6388100"/>
          <p14:tracePt t="184458" x="6775450" y="6369050"/>
          <p14:tracePt t="184474" x="6800850" y="6350000"/>
          <p14:tracePt t="184490" x="6826250" y="6330950"/>
          <p14:tracePt t="184507" x="6851650" y="6318250"/>
          <p14:tracePt t="184524" x="6870700" y="6292850"/>
          <p14:tracePt t="184540" x="6902450" y="6267450"/>
          <p14:tracePt t="184557" x="6921500" y="6248400"/>
          <p14:tracePt t="184574" x="6934200" y="6223000"/>
          <p14:tracePt t="184574" x="6959600" y="6184900"/>
          <p14:tracePt t="184591" x="6972300" y="6153150"/>
          <p14:tracePt t="184607" x="7004050" y="6102350"/>
          <p14:tracePt t="184624" x="7010400" y="6057900"/>
          <p14:tracePt t="184641" x="7010400" y="6038850"/>
          <p14:tracePt t="184657" x="7016750" y="6000750"/>
          <p14:tracePt t="184674" x="7023100" y="5981700"/>
          <p14:tracePt t="184691" x="7029450" y="5969000"/>
          <p14:tracePt t="184707" x="7029450" y="5949950"/>
          <p14:tracePt t="184724" x="7035800" y="5937250"/>
          <p14:tracePt t="184741" x="7035800" y="5918200"/>
          <p14:tracePt t="184741" x="7035800" y="5905500"/>
          <p14:tracePt t="184758" x="7035800" y="5899150"/>
          <p14:tracePt t="184774" x="7035800" y="5873750"/>
          <p14:tracePt t="184791" x="7035800" y="5861050"/>
          <p14:tracePt t="184808" x="7035800" y="5854700"/>
          <p14:tracePt t="184824" x="7035800" y="5816600"/>
          <p14:tracePt t="184841" x="7035800" y="5803900"/>
          <p14:tracePt t="184857" x="7035800" y="5772150"/>
          <p14:tracePt t="184874" x="7016750" y="5734050"/>
          <p14:tracePt t="184892" x="6985000" y="5702300"/>
          <p14:tracePt t="184908" x="6965950" y="5689600"/>
          <p14:tracePt t="184925" x="6934200" y="5676900"/>
          <p14:tracePt t="184941" x="6921500" y="5664200"/>
          <p14:tracePt t="184958" x="6883400" y="5645150"/>
          <p14:tracePt t="184975" x="6858000" y="5626100"/>
          <p14:tracePt t="184991" x="6838950" y="5613400"/>
          <p14:tracePt t="185008" x="6800850" y="5594350"/>
          <p14:tracePt t="185025" x="6769100" y="5581650"/>
          <p14:tracePt t="185041" x="6750050" y="5575300"/>
          <p14:tracePt t="185058" x="6718300" y="5562600"/>
          <p14:tracePt t="185076" x="6699250" y="5556250"/>
          <p14:tracePt t="185092" x="6673850" y="5549900"/>
          <p14:tracePt t="185108" x="6654800" y="5537200"/>
          <p14:tracePt t="185125" x="6629400" y="5537200"/>
          <p14:tracePt t="185142" x="6578600" y="5537200"/>
          <p14:tracePt t="185159" x="6559550" y="5537200"/>
          <p14:tracePt t="185175" x="6521450" y="5537200"/>
          <p14:tracePt t="185192" x="6489700" y="5537200"/>
          <p14:tracePt t="185209" x="6445250" y="5537200"/>
          <p14:tracePt t="185225" x="6394450" y="5537200"/>
          <p14:tracePt t="185242" x="6299200" y="5537200"/>
          <p14:tracePt t="185258" x="6197600" y="5556250"/>
          <p14:tracePt t="185275" x="6127750" y="5556250"/>
          <p14:tracePt t="185292" x="6083300" y="5556250"/>
          <p14:tracePt t="185309" x="6070600" y="5568950"/>
          <p14:tracePt t="185325" x="6057900" y="5575300"/>
          <p14:tracePt t="185342" x="6057900" y="5581650"/>
          <p14:tracePt t="185358" x="6032500" y="5594350"/>
          <p14:tracePt t="185375" x="6007100" y="5626100"/>
          <p14:tracePt t="185392" x="5988050" y="5670550"/>
          <p14:tracePt t="185409" x="5962650" y="5734050"/>
          <p14:tracePt t="185425" x="5943600" y="5803900"/>
          <p14:tracePt t="185442" x="5930900" y="5842000"/>
          <p14:tracePt t="185459" x="5930900" y="5880100"/>
          <p14:tracePt t="185475" x="5930900" y="5918200"/>
          <p14:tracePt t="185492" x="5930900" y="5949950"/>
          <p14:tracePt t="185509" x="5930900" y="5994400"/>
          <p14:tracePt t="185525" x="5949950" y="6083300"/>
          <p14:tracePt t="185544" x="5975350" y="6153150"/>
          <p14:tracePt t="185559" x="5988050" y="6197600"/>
          <p14:tracePt t="185576" x="5994400" y="6216650"/>
          <p14:tracePt t="185592" x="6013450" y="6229350"/>
          <p14:tracePt t="185609" x="6019800" y="6242050"/>
          <p14:tracePt t="185625" x="6038850" y="6261100"/>
          <p14:tracePt t="185642" x="6070600" y="6273800"/>
          <p14:tracePt t="185659" x="6115050" y="6299200"/>
          <p14:tracePt t="185676" x="6191250" y="6305550"/>
          <p14:tracePt t="185692" x="6261100" y="6305550"/>
          <p14:tracePt t="185709" x="6356350" y="6305550"/>
          <p14:tracePt t="185726" x="6489700" y="6305550"/>
          <p14:tracePt t="185743" x="6578600" y="6305550"/>
          <p14:tracePt t="185759" x="6648450" y="6280150"/>
          <p14:tracePt t="185776" x="6737350" y="6248400"/>
          <p14:tracePt t="185793" x="6819900" y="6229350"/>
          <p14:tracePt t="185809" x="6883400" y="6191250"/>
          <p14:tracePt t="185826" x="6934200" y="6134100"/>
          <p14:tracePt t="185843" x="6972300" y="6096000"/>
          <p14:tracePt t="185859" x="6991350" y="6045200"/>
          <p14:tracePt t="185876" x="7023100" y="5988050"/>
          <p14:tracePt t="185893" x="7054850" y="5937250"/>
          <p14:tracePt t="185910" x="7080250" y="5873750"/>
          <p14:tracePt t="185928" x="7086600" y="5822950"/>
          <p14:tracePt t="185944" x="7086600" y="5791200"/>
          <p14:tracePt t="185961" x="7086600" y="5759450"/>
          <p14:tracePt t="185977" x="7086600" y="5753100"/>
          <p14:tracePt t="185994" x="7086600" y="5715000"/>
          <p14:tracePt t="186011" x="7080250" y="5695950"/>
          <p14:tracePt t="186027" x="7054850" y="5670550"/>
          <p14:tracePt t="186044" x="7042150" y="5645150"/>
          <p14:tracePt t="186061" x="7023100" y="5632450"/>
          <p14:tracePt t="186078" x="6991350" y="5613400"/>
          <p14:tracePt t="186094" x="6940550" y="5600700"/>
          <p14:tracePt t="186111" x="6921500" y="5600700"/>
          <p14:tracePt t="186127" x="6794500" y="5581650"/>
          <p14:tracePt t="186145" x="6705600" y="5568950"/>
          <p14:tracePt t="186161" x="6616700" y="5549900"/>
          <p14:tracePt t="186178" x="6502400" y="5549900"/>
          <p14:tracePt t="186194" x="6445250" y="5549900"/>
          <p14:tracePt t="186211" x="6407150" y="5549900"/>
          <p14:tracePt t="186228" x="6362700" y="5549900"/>
          <p14:tracePt t="186245" x="6324600" y="5556250"/>
          <p14:tracePt t="186261" x="6286500" y="5581650"/>
          <p14:tracePt t="186278" x="6261100" y="5600700"/>
          <p14:tracePt t="186295" x="6229350" y="5632450"/>
          <p14:tracePt t="186295" x="6210300" y="5657850"/>
          <p14:tracePt t="186312" x="6203950" y="5670550"/>
          <p14:tracePt t="186328" x="6159500" y="5740400"/>
          <p14:tracePt t="186345" x="6121400" y="5803900"/>
          <p14:tracePt t="186362" x="6096000" y="5899150"/>
          <p14:tracePt t="186378" x="6089650" y="6000750"/>
          <p14:tracePt t="186395" x="6089650" y="6038850"/>
          <p14:tracePt t="186412" x="6089650" y="6070600"/>
          <p14:tracePt t="186428" x="6089650" y="6096000"/>
          <p14:tracePt t="186445" x="6089650" y="6121400"/>
          <p14:tracePt t="186461" x="6102350" y="6134100"/>
          <p14:tracePt t="186478" x="6121400" y="6159500"/>
          <p14:tracePt t="186495" x="6140450" y="6165850"/>
          <p14:tracePt t="186512" x="6184900" y="6184900"/>
          <p14:tracePt t="186528" x="6248400" y="6203950"/>
          <p14:tracePt t="186545" x="6350000" y="6223000"/>
          <p14:tracePt t="186562" x="6438900" y="6223000"/>
          <p14:tracePt t="186578" x="6534150" y="6223000"/>
          <p14:tracePt t="186595" x="6648450" y="6216650"/>
          <p14:tracePt t="186612" x="6731000" y="6191250"/>
          <p14:tracePt t="186629" x="6781800" y="6165850"/>
          <p14:tracePt t="186646" x="6845300" y="6134100"/>
          <p14:tracePt t="186662" x="6883400" y="6102350"/>
          <p14:tracePt t="186679" x="6915150" y="6064250"/>
          <p14:tracePt t="186695" x="6946900" y="6007100"/>
          <p14:tracePt t="186712" x="6959600" y="5962650"/>
          <p14:tracePt t="186729" x="6972300" y="5937250"/>
          <p14:tracePt t="186745" x="6978650" y="5918200"/>
          <p14:tracePt t="186762" x="6985000" y="5892800"/>
          <p14:tracePt t="186779" x="6985000" y="5861050"/>
          <p14:tracePt t="186796" x="6985000" y="5848350"/>
          <p14:tracePt t="186812" x="6985000" y="5822950"/>
          <p14:tracePt t="186829" x="6985000" y="5803900"/>
          <p14:tracePt t="186845" x="6985000" y="5772150"/>
          <p14:tracePt t="186862" x="6978650" y="5753100"/>
          <p14:tracePt t="186879" x="6921500" y="5702300"/>
          <p14:tracePt t="186895" x="6870700" y="5670550"/>
          <p14:tracePt t="186913" x="6775450" y="5651500"/>
          <p14:tracePt t="186929" x="6673850" y="5626100"/>
          <p14:tracePt t="186946" x="6553200" y="5619750"/>
          <p14:tracePt t="186962" x="6445250" y="5613400"/>
          <p14:tracePt t="186979" x="6330950" y="5613400"/>
          <p14:tracePt t="186995" x="6235700" y="5613400"/>
          <p14:tracePt t="187012" x="6140450" y="5632450"/>
          <p14:tracePt t="187029" x="6051550" y="5689600"/>
          <p14:tracePt t="187046" x="6007100" y="5727700"/>
          <p14:tracePt t="187062" x="5969000" y="5791200"/>
          <p14:tracePt t="187079" x="5962650" y="5816600"/>
          <p14:tracePt t="187079" x="5956300" y="5835650"/>
          <p14:tracePt t="187096" x="5956300" y="5867400"/>
          <p14:tracePt t="187112" x="5956300" y="5911850"/>
          <p14:tracePt t="187129" x="5956300" y="5956300"/>
          <p14:tracePt t="187146" x="5962650" y="5994400"/>
          <p14:tracePt t="187162" x="6007100" y="6045200"/>
          <p14:tracePt t="187179" x="6032500" y="6076950"/>
          <p14:tracePt t="187196" x="6064250" y="6096000"/>
          <p14:tracePt t="187213" x="6115050" y="6127750"/>
          <p14:tracePt t="187230" x="6172200" y="6140450"/>
          <p14:tracePt t="187247" x="6292850" y="6146800"/>
          <p14:tracePt t="187264" x="6324600" y="6146800"/>
          <p14:tracePt t="187279" x="6445250" y="6146800"/>
          <p14:tracePt t="187296" x="6534150" y="6146800"/>
          <p14:tracePt t="187313" x="6604000" y="6140450"/>
          <p14:tracePt t="187330" x="6692900" y="6076950"/>
          <p14:tracePt t="187346" x="6762750" y="6032500"/>
          <p14:tracePt t="187363" x="6819900" y="5988050"/>
          <p14:tracePt t="187380" x="6832600" y="5949950"/>
          <p14:tracePt t="187397" x="6851650" y="5905500"/>
          <p14:tracePt t="187413" x="6883400" y="5842000"/>
          <p14:tracePt t="187430" x="6902450" y="5778500"/>
          <p14:tracePt t="187447" x="6902450" y="5759450"/>
          <p14:tracePt t="187463" x="6908800" y="5715000"/>
          <p14:tracePt t="187480" x="6908800" y="5702300"/>
          <p14:tracePt t="187497" x="6908800" y="5689600"/>
          <p14:tracePt t="187513" x="6896100" y="5657850"/>
          <p14:tracePt t="187530" x="6889750" y="5651500"/>
          <p14:tracePt t="187546" x="6883400" y="5645150"/>
          <p14:tracePt t="187563" x="6858000" y="5626100"/>
          <p14:tracePt t="187580" x="6813550" y="5613400"/>
          <p14:tracePt t="187597" x="6737350" y="5607050"/>
          <p14:tracePt t="187613" x="6648450" y="5600700"/>
          <p14:tracePt t="187630" x="6546850" y="5600700"/>
          <p14:tracePt t="187647" x="6438900" y="5600700"/>
          <p14:tracePt t="187663" x="6305550" y="5683250"/>
          <p14:tracePt t="187680" x="6229350" y="5727700"/>
          <p14:tracePt t="187697" x="6184900" y="5759450"/>
          <p14:tracePt t="187713" x="6140450" y="5803900"/>
          <p14:tracePt t="187730" x="6121400" y="5854700"/>
          <p14:tracePt t="187747" x="6102350" y="5905500"/>
          <p14:tracePt t="187764" x="6102350" y="5956300"/>
          <p14:tracePt t="187780" x="6102350" y="6000750"/>
          <p14:tracePt t="187797" x="6102350" y="6038850"/>
          <p14:tracePt t="187814" x="6102350" y="6057900"/>
          <p14:tracePt t="187830" x="6115050" y="6070600"/>
          <p14:tracePt t="187847" x="6127750" y="6089650"/>
          <p14:tracePt t="187847" x="6134100" y="6089650"/>
          <p14:tracePt t="187864" x="6165850" y="6115050"/>
          <p14:tracePt t="187880" x="6235700" y="6146800"/>
          <p14:tracePt t="187897" x="6356350" y="6165850"/>
          <p14:tracePt t="187914" x="6432550" y="6172200"/>
          <p14:tracePt t="187930" x="6546850" y="6172200"/>
          <p14:tracePt t="187948" x="6654800" y="6172200"/>
          <p14:tracePt t="187964" x="6724650" y="6153150"/>
          <p14:tracePt t="187981" x="6794500" y="6108700"/>
          <p14:tracePt t="187997" x="6819900" y="6083300"/>
          <p14:tracePt t="188014" x="6838950" y="6064250"/>
          <p14:tracePt t="188031" x="6851650" y="6032500"/>
          <p14:tracePt t="188047" x="6864350" y="5994400"/>
          <p14:tracePt t="188064" x="6870700" y="5962650"/>
          <p14:tracePt t="188081" x="6877050" y="5924550"/>
          <p14:tracePt t="188098" x="6877050" y="5880100"/>
          <p14:tracePt t="188114" x="6877050" y="5854700"/>
          <p14:tracePt t="188131" x="6877050" y="5829300"/>
          <p14:tracePt t="188147" x="6877050" y="5791200"/>
          <p14:tracePt t="188164" x="6864350" y="5784850"/>
          <p14:tracePt t="188181" x="6851650" y="5772150"/>
          <p14:tracePt t="188198" x="6845300" y="5765800"/>
          <p14:tracePt t="188214" x="6832600" y="5759450"/>
          <p14:tracePt t="188232" x="6826250" y="5753100"/>
          <p14:tracePt t="188247" x="6775450" y="5721350"/>
          <p14:tracePt t="188265" x="6731000" y="5715000"/>
          <p14:tracePt t="188281" x="6680200" y="5708650"/>
          <p14:tracePt t="188298" x="6616700" y="5708650"/>
          <p14:tracePt t="188314" x="6540500" y="5708650"/>
          <p14:tracePt t="188331" x="6489700" y="5708650"/>
          <p14:tracePt t="188348" x="6464300" y="5708650"/>
          <p14:tracePt t="188365" x="6432550" y="5727700"/>
          <p14:tracePt t="188381" x="6394450" y="5759450"/>
          <p14:tracePt t="188398" x="6369050" y="5797550"/>
          <p14:tracePt t="188414" x="6318250" y="5861050"/>
          <p14:tracePt t="188414" x="6311900" y="5880100"/>
          <p14:tracePt t="188432" x="6273800" y="5962650"/>
          <p14:tracePt t="188448" x="6254750" y="6007100"/>
          <p14:tracePt t="188464" x="6248400" y="6045200"/>
          <p14:tracePt t="188481" x="6248400" y="6064250"/>
          <p14:tracePt t="188498" x="6248400" y="6076950"/>
          <p14:tracePt t="188536" x="6248400" y="6083300"/>
          <p14:tracePt t="188548" x="6248400" y="6089650"/>
          <p14:tracePt t="188565" x="6248400" y="6096000"/>
          <p14:tracePt t="188565" x="6248400" y="6108700"/>
          <p14:tracePt t="188581" x="6267450" y="6121400"/>
          <p14:tracePt t="188598" x="6299200" y="6127750"/>
          <p14:tracePt t="188615" x="6337300" y="6140450"/>
          <p14:tracePt t="188615" x="6362700" y="6140450"/>
          <p14:tracePt t="188632" x="6413500" y="6140450"/>
          <p14:tracePt t="188649" x="6470650" y="6140450"/>
          <p14:tracePt t="188665" x="6508750" y="6140450"/>
          <p14:tracePt t="188682" x="6565900" y="6127750"/>
          <p14:tracePt t="188698" x="6623050" y="6102350"/>
          <p14:tracePt t="188715" x="6667500" y="6070600"/>
          <p14:tracePt t="188732" x="6699250" y="6032500"/>
          <p14:tracePt t="188748" x="6731000" y="6000750"/>
          <p14:tracePt t="188765" x="6756400" y="5969000"/>
          <p14:tracePt t="188782" x="6775450" y="5930900"/>
          <p14:tracePt t="188799" x="6781800" y="5911850"/>
          <p14:tracePt t="188815" x="6794500" y="5873750"/>
          <p14:tracePt t="188832" x="6794500" y="5829300"/>
          <p14:tracePt t="188849" x="6794500" y="5816600"/>
          <p14:tracePt t="188865" x="6794500" y="5797550"/>
          <p14:tracePt t="188882" x="6794500" y="5791200"/>
          <p14:tracePt t="188898" x="6794500" y="5784850"/>
          <p14:tracePt t="188915" x="6794500" y="5772150"/>
          <p14:tracePt t="188933" x="6794500" y="5765800"/>
          <p14:tracePt t="188949" x="6769100" y="5740400"/>
          <p14:tracePt t="188966" x="6718300" y="5740400"/>
          <p14:tracePt t="188982" x="6661150" y="5721350"/>
          <p14:tracePt t="188999" x="6597650" y="5708650"/>
          <p14:tracePt t="189016" x="6496050" y="5708650"/>
          <p14:tracePt t="189032" x="6457950" y="5708650"/>
          <p14:tracePt t="189049" x="6413500" y="5708650"/>
          <p14:tracePt t="189065" x="6381750" y="5715000"/>
          <p14:tracePt t="189082" x="6362700" y="5740400"/>
          <p14:tracePt t="189099" x="6324600" y="5772150"/>
          <p14:tracePt t="189115" x="6299200" y="5803900"/>
          <p14:tracePt t="189133" x="6292850" y="5822950"/>
          <p14:tracePt t="189149" x="6292850" y="5835650"/>
          <p14:tracePt t="189166" x="6292850" y="5854700"/>
          <p14:tracePt t="189183" x="6292850" y="5861050"/>
          <p14:tracePt t="189199" x="6292850" y="5867400"/>
          <p14:tracePt t="189216" x="6292850" y="5873750"/>
          <p14:tracePt t="189256" x="6292850" y="5880100"/>
          <p14:tracePt t="189266" x="6292850" y="5886450"/>
          <p14:tracePt t="189283" x="6311900" y="5886450"/>
          <p14:tracePt t="189284" x="6381750" y="5886450"/>
          <p14:tracePt t="189299" x="6438900" y="5886450"/>
          <p14:tracePt t="189316" x="6496050" y="5886450"/>
          <p14:tracePt t="189333" x="6553200" y="5861050"/>
          <p14:tracePt t="189349" x="6572250" y="5842000"/>
          <p14:tracePt t="189366" x="6578600" y="5829300"/>
          <p14:tracePt t="189383" x="6591300" y="5822950"/>
          <p14:tracePt t="189399" x="6610350" y="5810250"/>
          <p14:tracePt t="189416" x="6616700" y="5803900"/>
          <p14:tracePt t="189480" x="6623050" y="5797550"/>
          <p14:tracePt t="189536" x="6629400" y="5791200"/>
          <p14:tracePt t="189545" x="6629400" y="5784850"/>
          <p14:tracePt t="189808" x="6623050" y="5784850"/>
          <p14:tracePt t="189816" x="6591300" y="5784850"/>
          <p14:tracePt t="189833" x="6565900" y="5784850"/>
          <p14:tracePt t="189834" x="6521450" y="5784850"/>
          <p14:tracePt t="189850" x="6470650" y="5778500"/>
          <p14:tracePt t="189867" x="6451600" y="5778500"/>
          <p14:tracePt t="189884" x="6445250" y="5772150"/>
          <p14:tracePt t="190040" x="6445250" y="5765800"/>
          <p14:tracePt t="190048" x="6451600" y="5759450"/>
          <p14:tracePt t="190056" x="6457950" y="5759450"/>
          <p14:tracePt t="190064" x="6470650" y="5740400"/>
          <p14:tracePt t="190084" x="6515100" y="5734050"/>
          <p14:tracePt t="190100" x="6559550" y="5734050"/>
          <p14:tracePt t="190101" x="6623050" y="5727700"/>
          <p14:tracePt t="190117" x="6661150" y="5727700"/>
          <p14:tracePt t="190134" x="6692900" y="5721350"/>
          <p14:tracePt t="190151" x="6711950" y="5721350"/>
          <p14:tracePt t="190167" x="6743700" y="5708650"/>
          <p14:tracePt t="190272" x="6743700" y="5695950"/>
          <p14:tracePt t="190280" x="6731000" y="5689600"/>
          <p14:tracePt t="190288" x="6711950" y="5676900"/>
          <p14:tracePt t="190296" x="6692900" y="5670550"/>
          <p14:tracePt t="190304" x="6629400" y="5638800"/>
          <p14:tracePt t="190318" x="6534150" y="5619750"/>
          <p14:tracePt t="190334" x="6457950" y="5594350"/>
          <p14:tracePt t="190351" x="6394450" y="5575300"/>
          <p14:tracePt t="190369" x="6362700" y="5575300"/>
          <p14:tracePt t="190384" x="6330950" y="5568950"/>
          <p14:tracePt t="190401" x="6292850" y="5568950"/>
          <p14:tracePt t="190418" x="6248400" y="5568950"/>
          <p14:tracePt t="190434" x="6191250" y="5568950"/>
          <p14:tracePt t="190451" x="6096000" y="5594350"/>
          <p14:tracePt t="190468" x="5988050" y="5645150"/>
          <p14:tracePt t="190485" x="5924550" y="5689600"/>
          <p14:tracePt t="190501" x="5880100" y="5727700"/>
          <p14:tracePt t="190518" x="5835650" y="5791200"/>
          <p14:tracePt t="190535" x="5791200" y="5842000"/>
          <p14:tracePt t="190535" x="5791200" y="5854700"/>
          <p14:tracePt t="190552" x="5772150" y="5886450"/>
          <p14:tracePt t="190568" x="5772150" y="5937250"/>
          <p14:tracePt t="190585" x="5772150" y="5994400"/>
          <p14:tracePt t="190601" x="5772150" y="6045200"/>
          <p14:tracePt t="190619" x="5772150" y="6115050"/>
          <p14:tracePt t="190635" x="5772150" y="6153150"/>
          <p14:tracePt t="190652" x="5772150" y="6197600"/>
          <p14:tracePt t="190668" x="5784850" y="6216650"/>
          <p14:tracePt t="190685" x="5816600" y="6235700"/>
          <p14:tracePt t="190701" x="5835650" y="6254750"/>
          <p14:tracePt t="190718" x="5867400" y="6267450"/>
          <p14:tracePt t="190735" x="5937250" y="6286500"/>
          <p14:tracePt t="190752" x="6146800" y="6311900"/>
          <p14:tracePt t="190768" x="6286500" y="6318250"/>
          <p14:tracePt t="190785" x="6451600" y="6318250"/>
          <p14:tracePt t="190802" x="6610350" y="6318250"/>
          <p14:tracePt t="190819" x="6718300" y="6318250"/>
          <p14:tracePt t="190835" x="6800850" y="6305550"/>
          <p14:tracePt t="190852" x="6883400" y="6267450"/>
          <p14:tracePt t="190868" x="6940550" y="6235700"/>
          <p14:tracePt t="190885" x="6991350" y="6184900"/>
          <p14:tracePt t="190902" x="7035800" y="6146800"/>
          <p14:tracePt t="190919" x="7086600" y="6096000"/>
          <p14:tracePt t="190935" x="7118350" y="6026150"/>
          <p14:tracePt t="190952" x="7124700" y="5994400"/>
          <p14:tracePt t="190969" x="7124700" y="5943600"/>
          <p14:tracePt t="190986" x="7124700" y="5873750"/>
          <p14:tracePt t="191002" x="7124700" y="5842000"/>
          <p14:tracePt t="191019" x="7124700" y="5822950"/>
          <p14:tracePt t="191035" x="7118350" y="5791200"/>
          <p14:tracePt t="191052" x="7099300" y="5753100"/>
          <p14:tracePt t="191069" x="7067550" y="5721350"/>
          <p14:tracePt t="191085" x="7042150" y="5689600"/>
          <p14:tracePt t="191102" x="7010400" y="5676900"/>
          <p14:tracePt t="191119" x="6985000" y="5651500"/>
          <p14:tracePt t="191136" x="6972300" y="5645150"/>
          <p14:tracePt t="191152" x="6946900" y="5632450"/>
          <p14:tracePt t="191169" x="6908800" y="5626100"/>
          <p14:tracePt t="191186" x="6870700" y="5619750"/>
          <p14:tracePt t="191202" x="6826250" y="5613400"/>
          <p14:tracePt t="191219" x="6781800" y="5607050"/>
          <p14:tracePt t="191236" x="6731000" y="5607050"/>
          <p14:tracePt t="191252" x="6699250" y="5594350"/>
          <p14:tracePt t="191269" x="6686550" y="5594350"/>
          <p14:tracePt t="191286" x="6680200" y="5594350"/>
          <p14:tracePt t="191302" x="6667500" y="5594350"/>
          <p14:tracePt t="191320" x="6648450" y="5588000"/>
          <p14:tracePt t="191360" x="6642100" y="5588000"/>
          <p14:tracePt t="191368" x="6635750" y="5588000"/>
          <p14:tracePt t="191370" x="6623050" y="5588000"/>
          <p14:tracePt t="191386" x="6597650" y="5588000"/>
          <p14:tracePt t="191403" x="6578600" y="5588000"/>
          <p14:tracePt t="191420" x="6546850" y="5588000"/>
          <p14:tracePt t="191436" x="6477000" y="5588000"/>
          <p14:tracePt t="191453" x="6419850" y="5594350"/>
          <p14:tracePt t="191470" x="6324600" y="5626100"/>
          <p14:tracePt t="191486" x="6197600" y="5657850"/>
          <p14:tracePt t="191504" x="6165850" y="5664200"/>
          <p14:tracePt t="191519" x="6064250" y="5689600"/>
          <p14:tracePt t="191536" x="6019800" y="5695950"/>
          <p14:tracePt t="191553" x="6000750" y="5702300"/>
          <p14:tracePt t="191570" x="5981700" y="5715000"/>
          <p14:tracePt t="191586" x="5969000" y="5721350"/>
          <p14:tracePt t="191603" x="5956300" y="5734050"/>
          <p14:tracePt t="191619" x="5930900" y="5753100"/>
          <p14:tracePt t="191636" x="5905500" y="5784850"/>
          <p14:tracePt t="191653" x="5880100" y="5822950"/>
          <p14:tracePt t="191670" x="5880100" y="5829300"/>
          <p14:tracePt t="191687" x="5861050" y="5854700"/>
          <p14:tracePt t="191703" x="5854700" y="5886450"/>
          <p14:tracePt t="191720" x="5854700" y="5911850"/>
          <p14:tracePt t="191737" x="5854700" y="5930900"/>
          <p14:tracePt t="191753" x="5854700" y="5975350"/>
          <p14:tracePt t="191770" x="5854700" y="6007100"/>
          <p14:tracePt t="191786" x="5867400" y="6051550"/>
          <p14:tracePt t="191803" x="5873750" y="6089650"/>
          <p14:tracePt t="191820" x="5892800" y="6115050"/>
          <p14:tracePt t="191837" x="5905500" y="6134100"/>
          <p14:tracePt t="191853" x="5924550" y="6153150"/>
          <p14:tracePt t="191870" x="5943600" y="6172200"/>
          <p14:tracePt t="191887" x="6026150" y="6197600"/>
          <p14:tracePt t="191904" x="6102350" y="6203950"/>
          <p14:tracePt t="191920" x="6165850" y="6216650"/>
          <p14:tracePt t="191937" x="6223000" y="6229350"/>
          <p14:tracePt t="191954" x="6305550" y="6248400"/>
          <p14:tracePt t="191970" x="6350000" y="6261100"/>
          <p14:tracePt t="191987" x="6419850" y="6273800"/>
          <p14:tracePt t="192004" x="6483350" y="6299200"/>
          <p14:tracePt t="192020" x="6534150" y="6299200"/>
          <p14:tracePt t="192037" x="6584950" y="6299200"/>
          <p14:tracePt t="192054" x="6661150" y="6305550"/>
          <p14:tracePt t="192071" x="6737350" y="6305550"/>
          <p14:tracePt t="192087" x="6832600" y="6305550"/>
          <p14:tracePt t="192105" x="6877050" y="6286500"/>
          <p14:tracePt t="192121" x="6908800" y="6273800"/>
          <p14:tracePt t="192137" x="6965950" y="6248400"/>
          <p14:tracePt t="192154" x="7016750" y="6210300"/>
          <p14:tracePt t="192171" x="7067550" y="6153150"/>
          <p14:tracePt t="192187" x="7112000" y="6096000"/>
          <p14:tracePt t="192205" x="7162800" y="6019800"/>
          <p14:tracePt t="192221" x="7207250" y="5975350"/>
          <p14:tracePt t="192238" x="7232650" y="5899150"/>
          <p14:tracePt t="192254" x="7251700" y="5848350"/>
          <p14:tracePt t="192271" x="7264400" y="5784850"/>
          <p14:tracePt t="192288" x="7264400" y="5753100"/>
          <p14:tracePt t="192305" x="7264400" y="5708650"/>
          <p14:tracePt t="192321" x="7264400" y="5676900"/>
          <p14:tracePt t="192338" x="7264400" y="5645150"/>
          <p14:tracePt t="192354" x="7264400" y="5626100"/>
          <p14:tracePt t="192371" x="7264400" y="5600700"/>
          <p14:tracePt t="192388" x="7264400" y="5588000"/>
          <p14:tracePt t="192405" x="7264400" y="5575300"/>
          <p14:tracePt t="192421" x="7264400" y="5568950"/>
          <p14:tracePt t="192438" x="7264400" y="5562600"/>
          <p14:tracePt t="192704" x="0" y="0"/>
        </p14:tracePtLst>
        <p14:tracePtLst>
          <p14:tracePt t="201921" x="7188200" y="5556250"/>
          <p14:tracePt t="201929" x="7169150" y="5549900"/>
          <p14:tracePt t="201937" x="7143750" y="5543550"/>
          <p14:tracePt t="201937" x="7112000" y="5537200"/>
          <p14:tracePt t="201953" x="7086600" y="5524500"/>
          <p14:tracePt t="201970" x="7080250" y="5518150"/>
          <p14:tracePt t="201987" x="7073900" y="5518150"/>
          <p14:tracePt t="202003" x="7073900" y="5511800"/>
          <p14:tracePt t="202025" x="7048500" y="5505450"/>
          <p14:tracePt t="202040" x="7016750" y="5486400"/>
          <p14:tracePt t="202057" x="6978650" y="5467350"/>
          <p14:tracePt t="202073" x="6946900" y="5461000"/>
          <p14:tracePt t="202088" x="6908800" y="5454650"/>
          <p14:tracePt t="202104" x="6877050" y="5454650"/>
          <p14:tracePt t="202120" x="6851650" y="5454650"/>
          <p14:tracePt t="202145" x="6762750" y="5454650"/>
          <p14:tracePt t="202154" x="6661150" y="5473700"/>
          <p14:tracePt t="202177" x="6527800" y="5492750"/>
          <p14:tracePt t="202187" x="6413500" y="5518150"/>
          <p14:tracePt t="202208" x="6330950" y="5568950"/>
          <p14:tracePt t="202220" x="6280150" y="5594350"/>
          <p14:tracePt t="202241" x="6267450" y="5600700"/>
          <p14:tracePt t="202257" x="6261100" y="5600700"/>
          <p14:tracePt t="202272" x="6248400" y="5613400"/>
          <p14:tracePt t="202289" x="6235700" y="5619750"/>
          <p14:tracePt t="202305" x="6210300" y="5657850"/>
          <p14:tracePt t="202321" x="6165850" y="5689600"/>
          <p14:tracePt t="202345" x="6070600" y="5753100"/>
          <p14:tracePt t="202361" x="5975350" y="5842000"/>
          <p14:tracePt t="202377" x="5924550" y="5930900"/>
          <p14:tracePt t="202387" x="5892800" y="5994400"/>
          <p14:tracePt t="202404" x="5873750" y="6038850"/>
          <p14:tracePt t="202421" x="5861050" y="6076950"/>
          <p14:tracePt t="202437" x="5861050" y="6108700"/>
          <p14:tracePt t="202454" x="5854700" y="6172200"/>
          <p14:tracePt t="202471" x="5854700" y="6210300"/>
          <p14:tracePt t="202488" x="5854700" y="6280150"/>
          <p14:tracePt t="202505" x="5854700" y="6311900"/>
          <p14:tracePt t="202521" x="5861050" y="6350000"/>
          <p14:tracePt t="202538" x="5873750" y="6388100"/>
          <p14:tracePt t="202554" x="5892800" y="6426200"/>
          <p14:tracePt t="202571" x="5918200" y="6477000"/>
          <p14:tracePt t="202588" x="5937250" y="6502400"/>
          <p14:tracePt t="202605" x="5975350" y="6553200"/>
          <p14:tracePt t="202621" x="6019800" y="6591300"/>
          <p14:tracePt t="202638" x="6064250" y="6616700"/>
          <p14:tracePt t="202655" x="6134100" y="6667500"/>
          <p14:tracePt t="202671" x="6229350" y="6711950"/>
          <p14:tracePt t="202704" x="6356350" y="6750050"/>
          <p14:tracePt t="202705" x="6445250" y="6775450"/>
          <p14:tracePt t="202722" x="6508750" y="6794500"/>
          <p14:tracePt t="202738" x="6572250" y="6807200"/>
          <p14:tracePt t="202755" x="6623050" y="6819900"/>
          <p14:tracePt t="202771" x="6673850" y="6832600"/>
          <p14:tracePt t="202788" x="6731000" y="6832600"/>
          <p14:tracePt t="202805" x="6794500" y="6832600"/>
          <p14:tracePt t="202821" x="6877050" y="6794500"/>
          <p14:tracePt t="202838" x="6927850" y="6769100"/>
          <p14:tracePt t="202855" x="6978650" y="6737350"/>
          <p14:tracePt t="202871" x="7010400" y="6711950"/>
          <p14:tracePt t="202888" x="7029450" y="6686550"/>
          <p14:tracePt t="202905" x="7042150" y="6635750"/>
          <p14:tracePt t="202921" x="7054850" y="6584950"/>
          <p14:tracePt t="202938" x="7067550" y="6527800"/>
          <p14:tracePt t="202955" x="7092950" y="6445250"/>
          <p14:tracePt t="202972" x="7105650" y="6381750"/>
          <p14:tracePt t="202988" x="7118350" y="6311900"/>
          <p14:tracePt t="203005" x="7131050" y="6254750"/>
          <p14:tracePt t="203022" x="7131050" y="6184900"/>
          <p14:tracePt t="203039" x="7137400" y="6121400"/>
          <p14:tracePt t="203055" x="7137400" y="6070600"/>
          <p14:tracePt t="203072" x="7137400" y="5994400"/>
          <p14:tracePt t="203088" x="7124700" y="5892800"/>
          <p14:tracePt t="203106" x="7105650" y="5848350"/>
          <p14:tracePt t="203122" x="7092950" y="5810250"/>
          <p14:tracePt t="203139" x="7080250" y="5791200"/>
          <p14:tracePt t="203155" x="7067550" y="5753100"/>
          <p14:tracePt t="203172" x="7061200" y="5746750"/>
          <p14:tracePt t="203189" x="7048500" y="5721350"/>
          <p14:tracePt t="203205" x="7035800" y="5708650"/>
          <p14:tracePt t="203222" x="7010400" y="5683250"/>
          <p14:tracePt t="203239" x="6985000" y="5664200"/>
          <p14:tracePt t="203255" x="6959600" y="5645150"/>
          <p14:tracePt t="203272" x="6940550" y="5632450"/>
          <p14:tracePt t="203272" x="6934200" y="5632450"/>
          <p14:tracePt t="203289" x="6902450" y="5626100"/>
          <p14:tracePt t="203305" x="6851650" y="5619750"/>
          <p14:tracePt t="203322" x="6788150" y="5613400"/>
          <p14:tracePt t="203339" x="6756400" y="5613400"/>
          <p14:tracePt t="203356" x="6711950" y="5613400"/>
          <p14:tracePt t="203372" x="6667500" y="5613400"/>
          <p14:tracePt t="203389" x="6597650" y="5619750"/>
          <p14:tracePt t="203407" x="6521450" y="5657850"/>
          <p14:tracePt t="203423" x="6451600" y="5721350"/>
          <p14:tracePt t="203440" x="6375400" y="5784850"/>
          <p14:tracePt t="203457" x="6286500" y="5854700"/>
          <p14:tracePt t="203457" x="6248400" y="5886450"/>
          <p14:tracePt t="203474" x="6184900" y="5956300"/>
          <p14:tracePt t="203490" x="6140450" y="6032500"/>
          <p14:tracePt t="203507" x="6115050" y="6076950"/>
          <p14:tracePt t="203523" x="6096000" y="6121400"/>
          <p14:tracePt t="203540" x="6076950" y="6159500"/>
          <p14:tracePt t="203557" x="6064250" y="6197600"/>
          <p14:tracePt t="203574" x="6064250" y="6242050"/>
          <p14:tracePt t="203590" x="6051550" y="6324600"/>
          <p14:tracePt t="203607" x="6051550" y="6400800"/>
          <p14:tracePt t="203624" x="6051550" y="6489700"/>
          <p14:tracePt t="203640" x="6051550" y="6534150"/>
          <p14:tracePt t="203658" x="6051550" y="6559550"/>
          <p14:tracePt t="203674" x="6051550" y="6584950"/>
          <p14:tracePt t="203691" x="6070600" y="6604000"/>
          <p14:tracePt t="203707" x="6127750" y="6635750"/>
          <p14:tracePt t="203724" x="6216650" y="6705600"/>
          <p14:tracePt t="203741" x="6286500" y="6737350"/>
          <p14:tracePt t="203757" x="6381750" y="6781800"/>
          <p14:tracePt t="203774" x="6464300" y="6807200"/>
          <p14:tracePt t="203791" x="6604000" y="6807200"/>
          <p14:tracePt t="203808" x="6718300" y="6807200"/>
          <p14:tracePt t="203824" x="6819900" y="6788150"/>
          <p14:tracePt t="203841" x="6915150" y="6756400"/>
          <p14:tracePt t="203857" x="7010400" y="6718300"/>
          <p14:tracePt t="203875" x="7073900" y="6686550"/>
          <p14:tracePt t="203891" x="7156450" y="6616700"/>
          <p14:tracePt t="203908" x="7213600" y="6546850"/>
          <p14:tracePt t="203924" x="7264400" y="6457950"/>
          <p14:tracePt t="203941" x="7289800" y="6375400"/>
          <p14:tracePt t="203958" x="7321550" y="6305550"/>
          <p14:tracePt t="203974" x="7327900" y="6235700"/>
          <p14:tracePt t="203991" x="7327900" y="6184900"/>
          <p14:tracePt t="204009" x="7327900" y="6127750"/>
          <p14:tracePt t="204024" x="7327900" y="6051550"/>
          <p14:tracePt t="204041" x="7327900" y="6000750"/>
          <p14:tracePt t="204058" x="7283450" y="5873750"/>
          <p14:tracePt t="204074" x="7264400" y="5816600"/>
          <p14:tracePt t="204091" x="7232650" y="5753100"/>
          <p14:tracePt t="204108" x="7194550" y="5676900"/>
          <p14:tracePt t="204124" x="7143750" y="5613400"/>
          <p14:tracePt t="204141" x="7061200" y="5524500"/>
          <p14:tracePt t="204158" x="6985000" y="5467350"/>
          <p14:tracePt t="204175" x="6896100" y="5410200"/>
          <p14:tracePt t="204191" x="6826250" y="5378450"/>
          <p14:tracePt t="204208" x="6756400" y="5353050"/>
          <p14:tracePt t="204225" x="6705600" y="5346700"/>
          <p14:tracePt t="204225" x="6680200" y="5334000"/>
          <p14:tracePt t="204242" x="6654800" y="5327650"/>
          <p14:tracePt t="204259" x="6584950" y="5308600"/>
          <p14:tracePt t="204275" x="6527800" y="5308600"/>
          <p14:tracePt t="204292" x="6470650" y="5308600"/>
          <p14:tracePt t="204308" x="6388100" y="5327650"/>
          <p14:tracePt t="204325" x="6324600" y="5378450"/>
          <p14:tracePt t="204342" x="6242050" y="5473700"/>
          <p14:tracePt t="204358" x="6153150" y="5556250"/>
          <p14:tracePt t="204375" x="6096000" y="5664200"/>
          <p14:tracePt t="204392" x="6070600" y="5759450"/>
          <p14:tracePt t="204408" x="6045200" y="5861050"/>
          <p14:tracePt t="204425" x="6019800" y="6019800"/>
          <p14:tracePt t="204442" x="6019800" y="6140450"/>
          <p14:tracePt t="204459" x="6007100" y="6267450"/>
          <p14:tracePt t="204475" x="6000750" y="6400800"/>
          <p14:tracePt t="204492" x="5981700" y="6496050"/>
          <p14:tracePt t="204508" x="5975350" y="6565900"/>
          <p14:tracePt t="204525" x="5975350" y="6610350"/>
          <p14:tracePt t="204542" x="5975350" y="6661150"/>
          <p14:tracePt t="204559" x="5981700" y="6711950"/>
          <p14:tracePt t="204575" x="6026150" y="6788150"/>
          <p14:tracePt t="204592" x="6064250" y="6845300"/>
          <p14:tracePt t="204609" x="6108700" y="6851650"/>
          <p14:tracePt t="204625" x="6235700" y="6851650"/>
          <p14:tracePt t="204642" x="6343650" y="6851650"/>
          <p14:tracePt t="204660" x="6477000" y="6851650"/>
          <p14:tracePt t="204676" x="6591300" y="6807200"/>
          <p14:tracePt t="204692" x="6705600" y="6737350"/>
          <p14:tracePt t="204709" x="6762750" y="6711950"/>
          <p14:tracePt t="204725" x="6813550" y="6686550"/>
          <p14:tracePt t="204742" x="6883400" y="6629400"/>
          <p14:tracePt t="204759" x="6953250" y="6540500"/>
          <p14:tracePt t="204776" x="6991350" y="6451600"/>
          <p14:tracePt t="204792" x="7029450" y="6356350"/>
          <p14:tracePt t="204809" x="7086600" y="6229350"/>
          <p14:tracePt t="204826" x="7124700" y="6140450"/>
          <p14:tracePt t="204842" x="7156450" y="6051550"/>
          <p14:tracePt t="204859" x="7169150" y="5962650"/>
          <p14:tracePt t="204876" x="7169150" y="5905500"/>
          <p14:tracePt t="204892" x="7169150" y="5835650"/>
          <p14:tracePt t="204909" x="7169150" y="5791200"/>
          <p14:tracePt t="204926" x="7150100" y="5753100"/>
          <p14:tracePt t="204942" x="7118350" y="5689600"/>
          <p14:tracePt t="204959" x="7080250" y="5613400"/>
          <p14:tracePt t="204976" x="7029450" y="5556250"/>
          <p14:tracePt t="204993" x="6972300" y="5486400"/>
          <p14:tracePt t="205009" x="6883400" y="5416550"/>
          <p14:tracePt t="205027" x="6826250" y="5378450"/>
          <p14:tracePt t="205043" x="6775450" y="5346700"/>
          <p14:tracePt t="205060" x="6692900" y="5308600"/>
          <p14:tracePt t="205076" x="6616700" y="5283200"/>
          <p14:tracePt t="205093" x="6502400" y="5232400"/>
          <p14:tracePt t="205109" x="6356350" y="5207000"/>
          <p14:tracePt t="205127" x="6235700" y="5187950"/>
          <p14:tracePt t="205143" x="6127750" y="5181600"/>
          <p14:tracePt t="205160" x="6045200" y="5181600"/>
          <p14:tracePt t="205176" x="6000750" y="5181600"/>
          <p14:tracePt t="205193" x="5892800" y="5219700"/>
          <p14:tracePt t="205210" x="5842000" y="5276850"/>
          <p14:tracePt t="205227" x="5791200" y="5334000"/>
          <p14:tracePt t="205243" x="5759450" y="5416550"/>
          <p14:tracePt t="205260" x="5727700" y="5499100"/>
          <p14:tracePt t="205276" x="5715000" y="5581650"/>
          <p14:tracePt t="205293" x="5715000" y="5670550"/>
          <p14:tracePt t="205310" x="5708650" y="5765800"/>
          <p14:tracePt t="205327" x="5708650" y="5880100"/>
          <p14:tracePt t="205343" x="5708650" y="5975350"/>
          <p14:tracePt t="205360" x="5727700" y="6089650"/>
          <p14:tracePt t="205377" x="5753100" y="6203950"/>
          <p14:tracePt t="205393" x="5791200" y="6286500"/>
          <p14:tracePt t="205410" x="5810250" y="6324600"/>
          <p14:tracePt t="205427" x="5880100" y="6413500"/>
          <p14:tracePt t="205443" x="5930900" y="6470650"/>
          <p14:tracePt t="205460" x="6000750" y="6572250"/>
          <p14:tracePt t="205477" x="6070600" y="6629400"/>
          <p14:tracePt t="205494" x="6153150" y="6699250"/>
          <p14:tracePt t="205510" x="6216650" y="6731000"/>
          <p14:tracePt t="205527" x="6286500" y="6769100"/>
          <p14:tracePt t="205543" x="6381750" y="6807200"/>
          <p14:tracePt t="205560" x="6464300" y="6807200"/>
          <p14:tracePt t="205577" x="6604000" y="6807200"/>
          <p14:tracePt t="205594" x="6731000" y="6762750"/>
          <p14:tracePt t="205610" x="6845300" y="6711950"/>
          <p14:tracePt t="205627" x="6953250" y="6635750"/>
          <p14:tracePt t="205644" x="7061200" y="6559550"/>
          <p14:tracePt t="205660" x="7143750" y="6470650"/>
          <p14:tracePt t="205678" x="7181850" y="6400800"/>
          <p14:tracePt t="205694" x="7232650" y="6305550"/>
          <p14:tracePt t="205711" x="7270750" y="6197600"/>
          <p14:tracePt t="205727" x="7296150" y="6102350"/>
          <p14:tracePt t="205744" x="7308850" y="6045200"/>
          <p14:tracePt t="205761" x="7315200" y="5988050"/>
          <p14:tracePt t="205777" x="7315200" y="5905500"/>
          <p14:tracePt t="205795" x="7315200" y="5835650"/>
          <p14:tracePt t="205811" x="7308850" y="5784850"/>
          <p14:tracePt t="205827" x="7296150" y="5753100"/>
          <p14:tracePt t="205844" x="7270750" y="5695950"/>
          <p14:tracePt t="205861" x="7226300" y="5645150"/>
          <p14:tracePt t="205877" x="7181850" y="5607050"/>
          <p14:tracePt t="205894" x="7150100" y="5588000"/>
          <p14:tracePt t="205911" x="7080250" y="5537200"/>
          <p14:tracePt t="205928" x="7016750" y="5505450"/>
          <p14:tracePt t="205944" x="6953250" y="5480050"/>
          <p14:tracePt t="205961" x="6832600" y="5441950"/>
          <p14:tracePt t="205978" x="6718300" y="5410200"/>
          <p14:tracePt t="205994" x="6610350" y="5391150"/>
          <p14:tracePt t="206011" x="6457950" y="5384800"/>
          <p14:tracePt t="206028" x="6318250" y="5384800"/>
          <p14:tracePt t="206044" x="6172200" y="5384800"/>
          <p14:tracePt t="206061" x="6070600" y="5397500"/>
          <p14:tracePt t="206078" x="5956300" y="5454650"/>
          <p14:tracePt t="206094" x="5842000" y="5511800"/>
          <p14:tracePt t="206111" x="5778500" y="5581650"/>
          <p14:tracePt t="206128" x="5734050" y="5632450"/>
          <p14:tracePt t="206144" x="5721350" y="5715000"/>
          <p14:tracePt t="206161" x="5702300" y="5842000"/>
          <p14:tracePt t="206178" x="5689600" y="5943600"/>
          <p14:tracePt t="206195" x="5689600" y="6051550"/>
          <p14:tracePt t="206211" x="5702300" y="6184900"/>
          <p14:tracePt t="206228" x="5746750" y="6299200"/>
          <p14:tracePt t="206245" x="5797550" y="6394450"/>
          <p14:tracePt t="206261" x="5867400" y="6483350"/>
          <p14:tracePt t="206278" x="5924550" y="6534150"/>
          <p14:tracePt t="206295" x="5994400" y="6565900"/>
          <p14:tracePt t="206311" x="6064250" y="6578600"/>
          <p14:tracePt t="206328" x="6165850" y="6591300"/>
          <p14:tracePt t="206345" x="6381750" y="6591300"/>
          <p14:tracePt t="206362" x="6540500" y="6584950"/>
          <p14:tracePt t="206378" x="6667500" y="6521450"/>
          <p14:tracePt t="206395" x="6794500" y="6445250"/>
          <p14:tracePt t="206411" x="6896100" y="6362700"/>
          <p14:tracePt t="206429" x="6972300" y="6273800"/>
          <p14:tracePt t="206445" x="7042150" y="6184900"/>
          <p14:tracePt t="206462" x="7124700" y="6076950"/>
          <p14:tracePt t="206478" x="7169150" y="5988050"/>
          <p14:tracePt t="206495" x="7194550" y="5905500"/>
          <p14:tracePt t="206512" x="7194550" y="5829300"/>
          <p14:tracePt t="206529" x="7194550" y="5753100"/>
          <p14:tracePt t="206545" x="7194550" y="5676900"/>
          <p14:tracePt t="206563" x="7194550" y="5657850"/>
          <p14:tracePt t="206578" x="7188200" y="5632450"/>
          <p14:tracePt t="206595" x="7169150" y="5613400"/>
          <p14:tracePt t="206612" x="7131050" y="5575300"/>
          <p14:tracePt t="206628" x="7035800" y="5537200"/>
          <p14:tracePt t="206645" x="6934200" y="5486400"/>
          <p14:tracePt t="206662" x="6788150" y="5435600"/>
          <p14:tracePt t="206679" x="6642100" y="5391150"/>
          <p14:tracePt t="206695" x="6477000" y="5365750"/>
          <p14:tracePt t="206713" x="6356350" y="5359400"/>
          <p14:tracePt t="206729" x="6223000" y="5359400"/>
          <p14:tracePt t="206747" x="6127750" y="5372100"/>
          <p14:tracePt t="206762" x="6051550" y="5429250"/>
          <p14:tracePt t="206779" x="5969000" y="5499100"/>
          <p14:tracePt t="206795" x="5892800" y="5556250"/>
          <p14:tracePt t="206812" x="5835650" y="5619750"/>
          <p14:tracePt t="206829" x="5784850" y="5676900"/>
          <p14:tracePt t="206845" x="5740400" y="5753100"/>
          <p14:tracePt t="206863" x="5740400" y="5797550"/>
          <p14:tracePt t="206879" x="5727700" y="5867400"/>
          <p14:tracePt t="206896" x="5727700" y="5943600"/>
          <p14:tracePt t="206912" x="5734050" y="5994400"/>
          <p14:tracePt t="206929" x="5810250" y="6127750"/>
          <p14:tracePt t="206947" x="5873750" y="6197600"/>
          <p14:tracePt t="206963" x="5937250" y="6235700"/>
          <p14:tracePt t="206979" x="6057900" y="6248400"/>
          <p14:tracePt t="206996" x="6178550" y="6261100"/>
          <p14:tracePt t="207013" x="6299200" y="6261100"/>
          <p14:tracePt t="207029" x="6438900" y="6261100"/>
          <p14:tracePt t="207046" x="6623050" y="6261100"/>
          <p14:tracePt t="207063" x="6832600" y="6248400"/>
          <p14:tracePt t="207079" x="6978650" y="6203950"/>
          <p14:tracePt t="207096" x="7054850" y="6140450"/>
          <p14:tracePt t="207113" x="7143750" y="6064250"/>
          <p14:tracePt t="207130" x="7181850" y="5994400"/>
          <p14:tracePt t="207146" x="7194550" y="5924550"/>
          <p14:tracePt t="207163" x="7200900" y="5848350"/>
          <p14:tracePt t="207180" x="7200900" y="5753100"/>
          <p14:tracePt t="207196" x="7200900" y="5721350"/>
          <p14:tracePt t="207213" x="7181850" y="5664200"/>
          <p14:tracePt t="207230" x="7162800" y="5638800"/>
          <p14:tracePt t="207246" x="7124700" y="5581650"/>
          <p14:tracePt t="207263" x="7035800" y="5518150"/>
          <p14:tracePt t="207280" x="6959600" y="5480050"/>
          <p14:tracePt t="207296" x="6851650" y="5435600"/>
          <p14:tracePt t="207314" x="6800850" y="5429250"/>
          <p14:tracePt t="207330" x="6756400" y="5422900"/>
          <p14:tracePt t="207347" x="6718300" y="5422900"/>
          <p14:tracePt t="207363" x="6673850" y="5422900"/>
          <p14:tracePt t="207380" x="6604000" y="5429250"/>
          <p14:tracePt t="207397" x="6553200" y="5467350"/>
          <p14:tracePt t="207413" x="6496050" y="5486400"/>
          <p14:tracePt t="207430" x="6432550" y="5492750"/>
          <p14:tracePt t="207447" x="6388100" y="5505450"/>
          <p14:tracePt t="207463" x="6350000" y="5518150"/>
          <p14:tracePt t="207480" x="6318250" y="5537200"/>
          <p14:tracePt t="207497" x="6261100" y="5594350"/>
          <p14:tracePt t="207514" x="6210300" y="5632450"/>
          <p14:tracePt t="207530" x="6165850" y="5664200"/>
          <p14:tracePt t="207547" x="6096000" y="5702300"/>
          <p14:tracePt t="207563" x="5937250" y="5702300"/>
          <p14:tracePt t="207580" x="5861050" y="5721350"/>
          <p14:tracePt t="207597" x="5822950" y="5740400"/>
          <p14:tracePt t="207614" x="5753100" y="5765800"/>
          <p14:tracePt t="207630" x="5670550" y="5797550"/>
          <p14:tracePt t="207647" x="5626100" y="5810250"/>
          <p14:tracePt t="207664" x="5575300" y="5816600"/>
          <p14:tracePt t="207681" x="5537200" y="5822950"/>
          <p14:tracePt t="207681" x="5518150" y="5822950"/>
          <p14:tracePt t="207698" x="5473700" y="5822950"/>
          <p14:tracePt t="207714" x="5416550" y="5822950"/>
          <p14:tracePt t="207731" x="5384800" y="5822950"/>
          <p14:tracePt t="207747" x="5334000" y="5797550"/>
          <p14:tracePt t="207764" x="5289550" y="5791200"/>
          <p14:tracePt t="207781" x="5245100" y="5791200"/>
          <p14:tracePt t="207797" x="5194300" y="5772150"/>
          <p14:tracePt t="207814" x="5149850" y="5772150"/>
          <p14:tracePt t="207831" x="5118100" y="5772150"/>
          <p14:tracePt t="207847" x="5099050" y="5772150"/>
          <p14:tracePt t="207891" x="5092700" y="5772150"/>
          <p14:tracePt t="208018" x="5086350" y="5772150"/>
          <p14:tracePt t="208027" x="5086350" y="5791200"/>
          <p14:tracePt t="208034" x="5086350" y="5797550"/>
          <p14:tracePt t="208040" x="5086350" y="5816600"/>
          <p14:tracePt t="208047" x="5086350" y="5848350"/>
          <p14:tracePt t="208064" x="5086350" y="5867400"/>
          <p14:tracePt t="208081" x="5086350" y="5905500"/>
          <p14:tracePt t="208098" x="5086350" y="5918200"/>
          <p14:tracePt t="208114" x="5086350" y="5943600"/>
          <p14:tracePt t="208131" x="5086350" y="5975350"/>
          <p14:tracePt t="208148" x="5092700" y="5981700"/>
          <p14:tracePt t="208164" x="5111750" y="5988050"/>
          <p14:tracePt t="208181" x="5130800" y="5994400"/>
          <p14:tracePt t="208198" x="5143500" y="6000750"/>
          <p14:tracePt t="208215" x="5168900" y="6013450"/>
          <p14:tracePt t="208231" x="5219700" y="6038850"/>
          <p14:tracePt t="208248" x="5289550" y="6051550"/>
          <p14:tracePt t="208265" x="5391150" y="6057900"/>
          <p14:tracePt t="208282" x="5441950" y="6070600"/>
          <p14:tracePt t="208298" x="5505450" y="6089650"/>
          <p14:tracePt t="208315" x="5568950" y="6102350"/>
          <p14:tracePt t="208331" x="5638800" y="6108700"/>
          <p14:tracePt t="208348" x="5727700" y="6108700"/>
          <p14:tracePt t="208365" x="5854700" y="6108700"/>
          <p14:tracePt t="208381" x="5949950" y="6108700"/>
          <p14:tracePt t="208398" x="5994400" y="6108700"/>
          <p14:tracePt t="208415" x="6045200" y="6102350"/>
          <p14:tracePt t="208431" x="6089650" y="6102350"/>
          <p14:tracePt t="208448" x="6127750" y="6102350"/>
          <p14:tracePt t="208465" x="6172200" y="6102350"/>
          <p14:tracePt t="208482" x="6229350" y="6102350"/>
          <p14:tracePt t="208499" x="6254750" y="6083300"/>
          <p14:tracePt t="208515" x="6267450" y="6076950"/>
          <p14:tracePt t="208532" x="6286500" y="6070600"/>
          <p14:tracePt t="208548" x="6292850" y="6064250"/>
          <p14:tracePt t="208565" x="6299200" y="6057900"/>
          <p14:tracePt t="208690" x="6311900" y="6051550"/>
          <p14:tracePt t="208723" x="6318250" y="6051550"/>
          <p14:tracePt t="208730" x="6324600" y="6051550"/>
          <p14:tracePt t="208735" x="6330950" y="6051550"/>
          <p14:tracePt t="208749" x="6343650" y="6051550"/>
          <p14:tracePt t="208766" x="6369050" y="6051550"/>
          <p14:tracePt t="208782" x="6381750" y="6051550"/>
          <p14:tracePt t="208799" x="6407150" y="6051550"/>
          <p14:tracePt t="208816" x="6419850" y="6051550"/>
          <p14:tracePt t="208832" x="6438900" y="6032500"/>
          <p14:tracePt t="208849" x="6470650" y="6019800"/>
          <p14:tracePt t="208866" x="6489700" y="6013450"/>
          <p14:tracePt t="208882" x="6508750" y="5994400"/>
          <p14:tracePt t="208899" x="6521450" y="5988050"/>
          <p14:tracePt t="208916" x="6534150" y="5981700"/>
          <p14:tracePt t="208962" x="6534150" y="5975350"/>
          <p14:tracePt t="208979" x="6534150" y="5969000"/>
          <p14:tracePt t="209025" x="6540500" y="5962650"/>
          <p14:tracePt t="210267" x="6540500" y="5956300"/>
          <p14:tracePt t="210283" x="6546850" y="5956300"/>
          <p14:tracePt t="210290" x="6553200" y="5956300"/>
          <p14:tracePt t="210296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Emitted Particle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00124"/>
            <a:ext cx="7772400" cy="56292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Smoke detectors</a:t>
            </a:r>
          </a:p>
          <a:p>
            <a:pPr lvl="1"/>
            <a:r>
              <a:rPr lang="en-US" baseline="30000" dirty="0" smtClean="0"/>
              <a:t>241</a:t>
            </a:r>
            <a:r>
              <a:rPr lang="en-US" dirty="0" smtClean="0"/>
              <a:t>Am alpha emission </a:t>
            </a:r>
          </a:p>
          <a:p>
            <a:pPr lvl="1"/>
            <a:r>
              <a:rPr lang="en-US" dirty="0" smtClean="0"/>
              <a:t>AmO</a:t>
            </a:r>
            <a:r>
              <a:rPr lang="en-US" baseline="-25000" dirty="0" smtClean="0"/>
              <a:t>2</a:t>
            </a:r>
            <a:r>
              <a:rPr lang="en-US" dirty="0" smtClean="0"/>
              <a:t>, 33 </a:t>
            </a:r>
            <a:r>
              <a:rPr lang="en-US" dirty="0" err="1" smtClean="0"/>
              <a:t>kBq</a:t>
            </a:r>
            <a:r>
              <a:rPr lang="en-US" dirty="0" smtClean="0"/>
              <a:t> of </a:t>
            </a:r>
            <a:r>
              <a:rPr lang="en-US" baseline="30000" dirty="0" smtClean="0"/>
              <a:t>241</a:t>
            </a:r>
            <a:r>
              <a:rPr lang="en-US" dirty="0" smtClean="0"/>
              <a:t>Am</a:t>
            </a:r>
          </a:p>
          <a:p>
            <a:pPr lvl="1"/>
            <a:r>
              <a:rPr lang="en-US" dirty="0" smtClean="0"/>
              <a:t>Smoke detection by ionization chamber</a:t>
            </a:r>
          </a:p>
          <a:p>
            <a:pPr lvl="2"/>
            <a:r>
              <a:rPr lang="en-US" dirty="0" smtClean="0"/>
              <a:t>Alpha particles ionize air</a:t>
            </a:r>
          </a:p>
          <a:p>
            <a:pPr lvl="3"/>
            <a:r>
              <a:rPr lang="en-US" dirty="0" smtClean="0"/>
              <a:t>Ions detection through low level current in ionization chamber</a:t>
            </a:r>
          </a:p>
          <a:p>
            <a:pPr lvl="2"/>
            <a:r>
              <a:rPr lang="en-US" dirty="0" smtClean="0"/>
              <a:t>Smoke enters chamber between electrodes, drop in ion formation</a:t>
            </a:r>
          </a:p>
          <a:p>
            <a:pPr lvl="3"/>
            <a:r>
              <a:rPr lang="en-US" dirty="0" smtClean="0"/>
              <a:t>Ions will attach to smoke particles</a:t>
            </a:r>
          </a:p>
          <a:p>
            <a:pPr lvl="2"/>
            <a:r>
              <a:rPr lang="en-US" dirty="0" smtClean="0"/>
              <a:t>Decrease in electric current triggers alarm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3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49"/>
    </mc:Choice>
    <mc:Fallback xmlns="">
      <p:transition spd="slow" advTm="113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553" x="6070600" y="1924050"/>
          <p14:tracePt t="12644" x="6076950" y="1924050"/>
          <p14:tracePt t="12676" x="6076950" y="1911350"/>
          <p14:tracePt t="12684" x="6076950" y="1905000"/>
          <p14:tracePt t="12693" x="6064250" y="1892300"/>
          <p14:tracePt t="12700" x="6032500" y="1860550"/>
          <p14:tracePt t="12716" x="5981700" y="1809750"/>
          <p14:tracePt t="12731" x="5918200" y="1790700"/>
          <p14:tracePt t="12748" x="5880100" y="1778000"/>
          <p14:tracePt t="12762" x="5835650" y="1758950"/>
          <p14:tracePt t="12780" x="5797550" y="1746250"/>
          <p14:tracePt t="12780" x="5772150" y="1739900"/>
          <p14:tracePt t="12796" x="5734050" y="1733550"/>
          <p14:tracePt t="12813" x="5607050" y="1708150"/>
          <p14:tracePt t="12836" x="5467350" y="1682750"/>
          <p14:tracePt t="12852" x="5276850" y="1657350"/>
          <p14:tracePt t="12868" x="5080000" y="1619250"/>
          <p14:tracePt t="12883" x="4876800" y="1587500"/>
          <p14:tracePt t="12900" x="4724400" y="1524000"/>
          <p14:tracePt t="12916" x="4635500" y="1498600"/>
          <p14:tracePt t="12933" x="4540250" y="1485900"/>
          <p14:tracePt t="12948" x="4438650" y="1460500"/>
          <p14:tracePt t="12963" x="4318000" y="1447800"/>
          <p14:tracePt t="12979" x="4197350" y="1422400"/>
          <p14:tracePt t="12996" x="3981450" y="1377950"/>
          <p14:tracePt t="13019" x="3841750" y="1352550"/>
          <p14:tracePt t="13034" x="3727450" y="1346200"/>
          <p14:tracePt t="13045" x="3638550" y="1320800"/>
          <p14:tracePt t="13062" x="3549650" y="1314450"/>
          <p14:tracePt t="13079" x="3454400" y="1289050"/>
          <p14:tracePt t="13095" x="3352800" y="1282700"/>
          <p14:tracePt t="13112" x="3225800" y="1276350"/>
          <p14:tracePt t="13129" x="3143250" y="1276350"/>
          <p14:tracePt t="13146" x="3079750" y="1276350"/>
          <p14:tracePt t="13162" x="3009900" y="1263650"/>
          <p14:tracePt t="13179" x="2952750" y="1263650"/>
          <p14:tracePt t="13195" x="2806700" y="1250950"/>
          <p14:tracePt t="13213" x="2705100" y="1244600"/>
          <p14:tracePt t="13229" x="2565400" y="1244600"/>
          <p14:tracePt t="13246" x="2425700" y="1244600"/>
          <p14:tracePt t="13262" x="2317750" y="1244600"/>
          <p14:tracePt t="13279" x="2197100" y="1244600"/>
          <p14:tracePt t="13295" x="2089150" y="1244600"/>
          <p14:tracePt t="13313" x="1993900" y="1244600"/>
          <p14:tracePt t="13329" x="1930400" y="1244600"/>
          <p14:tracePt t="13346" x="1879600" y="1244600"/>
          <p14:tracePt t="13362" x="1835150" y="1244600"/>
          <p14:tracePt t="13379" x="1765300" y="1276350"/>
          <p14:tracePt t="13396" x="1720850" y="1295400"/>
          <p14:tracePt t="13412" x="1676400" y="1308100"/>
          <p14:tracePt t="13429" x="1631950" y="1333500"/>
          <p14:tracePt t="13446" x="1600200" y="1346200"/>
          <p14:tracePt t="13463" x="1574800" y="1371600"/>
          <p14:tracePt t="13479" x="1555750" y="1390650"/>
          <p14:tracePt t="13496" x="1543050" y="1409700"/>
          <p14:tracePt t="13513" x="1530350" y="1435100"/>
          <p14:tracePt t="13529" x="1517650" y="1460500"/>
          <p14:tracePt t="13546" x="1498600" y="1498600"/>
          <p14:tracePt t="13563" x="1492250" y="1530350"/>
          <p14:tracePt t="13580" x="1485900" y="1536700"/>
          <p14:tracePt t="13580" x="1485900" y="1549400"/>
          <p14:tracePt t="13597" x="1485900" y="1587500"/>
          <p14:tracePt t="13613" x="1485900" y="1612900"/>
          <p14:tracePt t="13629" x="1485900" y="1657350"/>
          <p14:tracePt t="13646" x="1485900" y="1714500"/>
          <p14:tracePt t="13663" x="1485900" y="1727200"/>
          <p14:tracePt t="13680" x="1485900" y="1752600"/>
          <p14:tracePt t="13696" x="1485900" y="1778000"/>
          <p14:tracePt t="13713" x="1485900" y="1797050"/>
          <p14:tracePt t="13730" x="1498600" y="1809750"/>
          <p14:tracePt t="13746" x="1511300" y="1835150"/>
          <p14:tracePt t="13763" x="1530350" y="1860550"/>
          <p14:tracePt t="13780" x="1549400" y="1879600"/>
          <p14:tracePt t="13797" x="1568450" y="1905000"/>
          <p14:tracePt t="13813" x="1625600" y="1924050"/>
          <p14:tracePt t="13830" x="1689100" y="1955800"/>
          <p14:tracePt t="13847" x="1758950" y="1981200"/>
          <p14:tracePt t="13864" x="1873250" y="2012950"/>
          <p14:tracePt t="13880" x="1955800" y="2044700"/>
          <p14:tracePt t="13897" x="2044700" y="2044700"/>
          <p14:tracePt t="13913" x="2133600" y="2044700"/>
          <p14:tracePt t="13930" x="2228850" y="2044700"/>
          <p14:tracePt t="13947" x="2317750" y="2044700"/>
          <p14:tracePt t="13963" x="2482850" y="2044700"/>
          <p14:tracePt t="13980" x="2546350" y="2044700"/>
          <p14:tracePt t="13997" x="2628900" y="2044700"/>
          <p14:tracePt t="14014" x="2686050" y="2044700"/>
          <p14:tracePt t="14030" x="2755900" y="2025650"/>
          <p14:tracePt t="14047" x="2800350" y="2012950"/>
          <p14:tracePt t="14064" x="2819400" y="1993900"/>
          <p14:tracePt t="14080" x="2851150" y="1955800"/>
          <p14:tracePt t="14097" x="2876550" y="1917700"/>
          <p14:tracePt t="14114" x="2895600" y="1892300"/>
          <p14:tracePt t="14130" x="2908300" y="1847850"/>
          <p14:tracePt t="14147" x="2921000" y="1784350"/>
          <p14:tracePt t="14164" x="2933700" y="1746250"/>
          <p14:tracePt t="14181" x="2933700" y="1695450"/>
          <p14:tracePt t="14197" x="2933700" y="1670050"/>
          <p14:tracePt t="14214" x="2933700" y="1651000"/>
          <p14:tracePt t="14231" x="2933700" y="1638300"/>
          <p14:tracePt t="14247" x="2933700" y="1619250"/>
          <p14:tracePt t="14264" x="2933700" y="1593850"/>
          <p14:tracePt t="14281" x="2927350" y="1581150"/>
          <p14:tracePt t="14298" x="2901950" y="1549400"/>
          <p14:tracePt t="14314" x="2876550" y="1530350"/>
          <p14:tracePt t="14331" x="2806700" y="1504950"/>
          <p14:tracePt t="14348" x="2749550" y="1473200"/>
          <p14:tracePt t="14365" x="2660650" y="1447800"/>
          <p14:tracePt t="14381" x="2540000" y="1422400"/>
          <p14:tracePt t="14398" x="2393950" y="1377950"/>
          <p14:tracePt t="14414" x="2260600" y="1358900"/>
          <p14:tracePt t="14431" x="2159000" y="1333500"/>
          <p14:tracePt t="14448" x="2089150" y="1320800"/>
          <p14:tracePt t="14465" x="2038350" y="1314450"/>
          <p14:tracePt t="14481" x="1993900" y="1314450"/>
          <p14:tracePt t="14498" x="1962150" y="1308100"/>
          <p14:tracePt t="14514" x="1905000" y="1308100"/>
          <p14:tracePt t="14514" x="1898650" y="1308100"/>
          <p14:tracePt t="14532" x="1822450" y="1314450"/>
          <p14:tracePt t="14548" x="1778000" y="1352550"/>
          <p14:tracePt t="14565" x="1720850" y="1384300"/>
          <p14:tracePt t="14581" x="1695450" y="1409700"/>
          <p14:tracePt t="14598" x="1676400" y="1422400"/>
          <p14:tracePt t="14614" x="1657350" y="1460500"/>
          <p14:tracePt t="14631" x="1644650" y="1492250"/>
          <p14:tracePt t="14648" x="1644650" y="1524000"/>
          <p14:tracePt t="14665" x="1612900" y="1600200"/>
          <p14:tracePt t="14681" x="1606550" y="1657350"/>
          <p14:tracePt t="14698" x="1606550" y="1689100"/>
          <p14:tracePt t="14715" x="1606550" y="1733550"/>
          <p14:tracePt t="14732" x="1606550" y="1739900"/>
          <p14:tracePt t="14749" x="1606550" y="1758950"/>
          <p14:tracePt t="14765" x="1606550" y="1765300"/>
          <p14:tracePt t="14781" x="1612900" y="1797050"/>
          <p14:tracePt t="14798" x="1638300" y="1835150"/>
          <p14:tracePt t="14815" x="1657350" y="1866900"/>
          <p14:tracePt t="14832" x="1701800" y="1898650"/>
          <p14:tracePt t="14848" x="1746250" y="1924050"/>
          <p14:tracePt t="14865" x="1790700" y="1943100"/>
          <p14:tracePt t="14882" x="1847850" y="1962150"/>
          <p14:tracePt t="14899" x="1917700" y="1968500"/>
          <p14:tracePt t="14915" x="2038350" y="1993900"/>
          <p14:tracePt t="14932" x="2197100" y="1993900"/>
          <p14:tracePt t="14949" x="2260600" y="1993900"/>
          <p14:tracePt t="14965" x="2317750" y="1993900"/>
          <p14:tracePt t="14982" x="2355850" y="1993900"/>
          <p14:tracePt t="14999" x="2393950" y="1993900"/>
          <p14:tracePt t="15015" x="2438400" y="1993900"/>
          <p14:tracePt t="15032" x="2476500" y="1981200"/>
          <p14:tracePt t="15048" x="2540000" y="1949450"/>
          <p14:tracePt t="15066" x="2578100" y="1936750"/>
          <p14:tracePt t="15082" x="2622550" y="1905000"/>
          <p14:tracePt t="15099" x="2667000" y="1873250"/>
          <p14:tracePt t="15115" x="2698750" y="1835150"/>
          <p14:tracePt t="15132" x="2717800" y="1816100"/>
          <p14:tracePt t="15149" x="2724150" y="1790700"/>
          <p14:tracePt t="15165" x="2743200" y="1746250"/>
          <p14:tracePt t="15182" x="2749550" y="1733550"/>
          <p14:tracePt t="15199" x="2755900" y="1708150"/>
          <p14:tracePt t="15216" x="2755900" y="1676400"/>
          <p14:tracePt t="15232" x="2755900" y="1651000"/>
          <p14:tracePt t="15249" x="2755900" y="1631950"/>
          <p14:tracePt t="15266" x="2755900" y="1619250"/>
          <p14:tracePt t="15282" x="2755900" y="1606550"/>
          <p14:tracePt t="15299" x="2749550" y="1581150"/>
          <p14:tracePt t="15316" x="2736850" y="1562100"/>
          <p14:tracePt t="15332" x="2692400" y="1555750"/>
          <p14:tracePt t="15349" x="2641600" y="1530350"/>
          <p14:tracePt t="15366" x="2597150" y="1524000"/>
          <p14:tracePt t="15382" x="2546350" y="1504950"/>
          <p14:tracePt t="15399" x="2476500" y="1492250"/>
          <p14:tracePt t="15416" x="2432050" y="1473200"/>
          <p14:tracePt t="15433" x="2400300" y="1466850"/>
          <p14:tracePt t="15449" x="2343150" y="1454150"/>
          <p14:tracePt t="15466" x="2279650" y="1447800"/>
          <p14:tracePt t="15483" x="2216150" y="1435100"/>
          <p14:tracePt t="15500" x="2197100" y="1435100"/>
          <p14:tracePt t="15516" x="2178050" y="1435100"/>
          <p14:tracePt t="15533" x="2159000" y="1435100"/>
          <p14:tracePt t="15549" x="2127250" y="1428750"/>
          <p14:tracePt t="15566" x="2101850" y="1428750"/>
          <p14:tracePt t="15583" x="2070100" y="1428750"/>
          <p14:tracePt t="15600" x="2044700" y="1428750"/>
          <p14:tracePt t="15616" x="2025650" y="1428750"/>
          <p14:tracePt t="15633" x="1993900" y="1428750"/>
          <p14:tracePt t="15650" x="1955800" y="1441450"/>
          <p14:tracePt t="15666" x="1911350" y="1473200"/>
          <p14:tracePt t="15683" x="1866900" y="1498600"/>
          <p14:tracePt t="15700" x="1847850" y="1517650"/>
          <p14:tracePt t="15700" x="1809750" y="1549400"/>
          <p14:tracePt t="15717" x="1778000" y="1587500"/>
          <p14:tracePt t="15733" x="1752600" y="1619250"/>
          <p14:tracePt t="15750" x="1733550" y="1638300"/>
          <p14:tracePt t="15766" x="1720850" y="1657350"/>
          <p14:tracePt t="15783" x="1714500" y="1676400"/>
          <p14:tracePt t="15800" x="1708150" y="1689100"/>
          <p14:tracePt t="15816" x="1708150" y="1695450"/>
          <p14:tracePt t="15833" x="1708150" y="1708150"/>
          <p14:tracePt t="15868" x="1708150" y="1714500"/>
          <p14:tracePt t="15883" x="1708150" y="1727200"/>
          <p14:tracePt t="15884" x="1720850" y="1752600"/>
          <p14:tracePt t="15900" x="1758950" y="1797050"/>
          <p14:tracePt t="15917" x="1790700" y="1841500"/>
          <p14:tracePt t="15933" x="1847850" y="1885950"/>
          <p14:tracePt t="15950" x="1898650" y="1911350"/>
          <p14:tracePt t="15967" x="2006600" y="1949450"/>
          <p14:tracePt t="15983" x="2120900" y="1987550"/>
          <p14:tracePt t="16000" x="2273300" y="2012950"/>
          <p14:tracePt t="16018" x="2425700" y="2038350"/>
          <p14:tracePt t="16033" x="2559050" y="2057400"/>
          <p14:tracePt t="16051" x="2660650" y="2057400"/>
          <p14:tracePt t="16067" x="2800350" y="2057400"/>
          <p14:tracePt t="16084" x="2863850" y="2057400"/>
          <p14:tracePt t="16101" x="2940050" y="2051050"/>
          <p14:tracePt t="16117" x="3054350" y="2012950"/>
          <p14:tracePt t="16134" x="3124200" y="1974850"/>
          <p14:tracePt t="16150" x="3175000" y="1943100"/>
          <p14:tracePt t="16167" x="3213100" y="1905000"/>
          <p14:tracePt t="16184" x="3257550" y="1879600"/>
          <p14:tracePt t="16200" x="3295650" y="1860550"/>
          <p14:tracePt t="16218" x="3314700" y="1854200"/>
          <p14:tracePt t="16235" x="3340100" y="1835150"/>
          <p14:tracePt t="16251" x="3371850" y="1828800"/>
          <p14:tracePt t="16267" x="3371850" y="1822450"/>
          <p14:tracePt t="16284" x="3390900" y="1816100"/>
          <p14:tracePt t="16301" x="3397250" y="1816100"/>
          <p14:tracePt t="16317" x="3416300" y="1809750"/>
          <p14:tracePt t="16334" x="3422650" y="1809750"/>
          <p14:tracePt t="16351" x="3429000" y="1803400"/>
          <p14:tracePt t="16367" x="3435350" y="1803400"/>
          <p14:tracePt t="16481" x="3422650" y="1797050"/>
          <p14:tracePt t="16485" x="3384550" y="1797050"/>
          <p14:tracePt t="16501" x="3346450" y="1797050"/>
          <p14:tracePt t="16502" x="3244850" y="1778000"/>
          <p14:tracePt t="16518" x="3124200" y="1765300"/>
          <p14:tracePt t="16534" x="3041650" y="1752600"/>
          <p14:tracePt t="16551" x="2990850" y="1752600"/>
          <p14:tracePt t="16568" x="2971800" y="1746250"/>
          <p14:tracePt t="16585" x="2952750" y="1746250"/>
          <p14:tracePt t="16601" x="2921000" y="1739900"/>
          <p14:tracePt t="16618" x="2908300" y="1739900"/>
          <p14:tracePt t="16635" x="2876550" y="1739900"/>
          <p14:tracePt t="16652" x="2838450" y="1739900"/>
          <p14:tracePt t="16668" x="2755900" y="1746250"/>
          <p14:tracePt t="16685" x="2686050" y="1778000"/>
          <p14:tracePt t="16702" x="2635250" y="1816100"/>
          <p14:tracePt t="16719" x="2603500" y="1847850"/>
          <p14:tracePt t="16736" x="2559050" y="1879600"/>
          <p14:tracePt t="16753" x="2520950" y="1930400"/>
          <p14:tracePt t="16769" x="2495550" y="1955800"/>
          <p14:tracePt t="16786" x="2489200" y="1987550"/>
          <p14:tracePt t="16803" x="2476500" y="1993900"/>
          <p14:tracePt t="16819" x="2470150" y="2012950"/>
          <p14:tracePt t="16836" x="2463800" y="2019300"/>
          <p14:tracePt t="16853" x="2451100" y="2025650"/>
          <p14:tracePt t="16870" x="2444750" y="2032000"/>
          <p14:tracePt t="16886" x="2444750" y="2038350"/>
          <p14:tracePt t="16925" x="2438400" y="2038350"/>
          <p14:tracePt t="16973" x="2432050" y="2044700"/>
          <p14:tracePt t="16990" x="2432050" y="2051050"/>
          <p14:tracePt t="16998" x="2432050" y="2057400"/>
          <p14:tracePt t="17014" x="2432050" y="2070100"/>
          <p14:tracePt t="17020" x="2432050" y="2076450"/>
          <p14:tracePt t="17069" x="2432050" y="2082800"/>
          <p14:tracePt t="17077" x="2432050" y="2095500"/>
          <p14:tracePt t="17100" x="2432050" y="2101850"/>
          <p14:tracePt t="17109" x="2438400" y="2114550"/>
          <p14:tracePt t="17112" x="2451100" y="2120900"/>
          <p14:tracePt t="17119" x="2482850" y="2133600"/>
          <p14:tracePt t="17137" x="2508250" y="2139950"/>
          <p14:tracePt t="17154" x="2571750" y="2171700"/>
          <p14:tracePt t="17170" x="2647950" y="2222500"/>
          <p14:tracePt t="17187" x="2711450" y="2260600"/>
          <p14:tracePt t="17204" x="2781300" y="2292350"/>
          <p14:tracePt t="17220" x="2844800" y="2311400"/>
          <p14:tracePt t="17236" x="2933700" y="2355850"/>
          <p14:tracePt t="17254" x="3028950" y="2387600"/>
          <p14:tracePt t="17270" x="3067050" y="2387600"/>
          <p14:tracePt t="17287" x="3086100" y="2387600"/>
          <p14:tracePt t="17303" x="3098800" y="2387600"/>
          <p14:tracePt t="17320" x="3105150" y="2387600"/>
          <p14:tracePt t="17337" x="3111500" y="2387600"/>
          <p14:tracePt t="17353" x="3117850" y="2387600"/>
          <p14:tracePt t="17397" x="3124200" y="2387600"/>
          <p14:tracePt t="17429" x="3124200" y="2374900"/>
          <p14:tracePt t="17437" x="3117850" y="2349500"/>
          <p14:tracePt t="17453" x="3105150" y="2336800"/>
          <p14:tracePt t="17454" x="3098800" y="2311400"/>
          <p14:tracePt t="17470" x="3054350" y="2266950"/>
          <p14:tracePt t="17487" x="3009900" y="2216150"/>
          <p14:tracePt t="17504" x="2914650" y="2159000"/>
          <p14:tracePt t="17520" x="2813050" y="2095500"/>
          <p14:tracePt t="17537" x="2711450" y="2044700"/>
          <p14:tracePt t="17554" x="2622550" y="2006600"/>
          <p14:tracePt t="17570" x="2540000" y="1968500"/>
          <p14:tracePt t="17588" x="2495550" y="1949450"/>
          <p14:tracePt t="17604" x="2413000" y="1924050"/>
          <p14:tracePt t="17604" x="2374900" y="1911350"/>
          <p14:tracePt t="17622" x="2305050" y="1905000"/>
          <p14:tracePt t="17638" x="2203450" y="1879600"/>
          <p14:tracePt t="17654" x="2133600" y="1873250"/>
          <p14:tracePt t="17670" x="2051050" y="1854200"/>
          <p14:tracePt t="17687" x="1974850" y="1841500"/>
          <p14:tracePt t="17704" x="1905000" y="1828800"/>
          <p14:tracePt t="17721" x="1841500" y="1809750"/>
          <p14:tracePt t="17737" x="1809750" y="1809750"/>
          <p14:tracePt t="17754" x="1771650" y="1809750"/>
          <p14:tracePt t="17771" x="1746250" y="1809750"/>
          <p14:tracePt t="17788" x="1720850" y="1816100"/>
          <p14:tracePt t="17804" x="1701800" y="1835150"/>
          <p14:tracePt t="17821" x="1676400" y="1847850"/>
          <p14:tracePt t="17838" x="1657350" y="1854200"/>
          <p14:tracePt t="17854" x="1638300" y="1873250"/>
          <p14:tracePt t="17871" x="1631950" y="1905000"/>
          <p14:tracePt t="17888" x="1625600" y="1955800"/>
          <p14:tracePt t="17905" x="1625600" y="2006600"/>
          <p14:tracePt t="17921" x="1625600" y="2082800"/>
          <p14:tracePt t="17938" x="1625600" y="2139950"/>
          <p14:tracePt t="17954" x="1625600" y="2197100"/>
          <p14:tracePt t="17971" x="1638300" y="2241550"/>
          <p14:tracePt t="17988" x="1651000" y="2279650"/>
          <p14:tracePt t="18004" x="1676400" y="2311400"/>
          <p14:tracePt t="18022" x="1689100" y="2324100"/>
          <p14:tracePt t="18039" x="1720850" y="2343150"/>
          <p14:tracePt t="18054" x="1739900" y="2355850"/>
          <p14:tracePt t="18071" x="1771650" y="2355850"/>
          <p14:tracePt t="18088" x="1809750" y="2355850"/>
          <p14:tracePt t="18105" x="1835150" y="2355850"/>
          <p14:tracePt t="18121" x="1879600" y="2355850"/>
          <p14:tracePt t="18138" x="1924050" y="2355850"/>
          <p14:tracePt t="18155" x="1962150" y="2355850"/>
          <p14:tracePt t="18171" x="2019300" y="2349500"/>
          <p14:tracePt t="18188" x="2051050" y="2343150"/>
          <p14:tracePt t="18205" x="2127250" y="2311400"/>
          <p14:tracePt t="18222" x="2159000" y="2292350"/>
          <p14:tracePt t="18238" x="2197100" y="2273300"/>
          <p14:tracePt t="18255" x="2222500" y="2241550"/>
          <p14:tracePt t="18272" x="2241550" y="2209800"/>
          <p14:tracePt t="18288" x="2254250" y="2197100"/>
          <p14:tracePt t="18306" x="2279650" y="2152650"/>
          <p14:tracePt t="18322" x="2298700" y="2127250"/>
          <p14:tracePt t="18339" x="2311400" y="2108200"/>
          <p14:tracePt t="18355" x="2324100" y="2089150"/>
          <p14:tracePt t="18372" x="2330450" y="2082800"/>
          <p14:tracePt t="18389" x="2330450" y="2076450"/>
          <p14:tracePt t="18389" x="2330450" y="2070100"/>
          <p14:tracePt t="18406" x="2330450" y="2063750"/>
          <p14:tracePt t="18422" x="2330450" y="2057400"/>
          <p14:tracePt t="18439" x="2330450" y="2051050"/>
          <p14:tracePt t="18485" x="2330450" y="2044700"/>
          <p14:tracePt t="18501" x="2330450" y="2032000"/>
          <p14:tracePt t="18504" x="2324100" y="2025650"/>
          <p14:tracePt t="18514" x="2305050" y="2025650"/>
          <p14:tracePt t="18522" x="2266950" y="2012950"/>
          <p14:tracePt t="18539" x="2209800" y="2006600"/>
          <p14:tracePt t="18556" x="2152650" y="2006600"/>
          <p14:tracePt t="18572" x="2019300" y="2006600"/>
          <p14:tracePt t="18590" x="1955800" y="2006600"/>
          <p14:tracePt t="18606" x="1911350" y="2006600"/>
          <p14:tracePt t="18622" x="1879600" y="2006600"/>
          <p14:tracePt t="18639" x="1854200" y="2012950"/>
          <p14:tracePt t="18655" x="1835150" y="2032000"/>
          <p14:tracePt t="18673" x="1809750" y="2051050"/>
          <p14:tracePt t="18689" x="1784350" y="2070100"/>
          <p14:tracePt t="18706" x="1771650" y="2082800"/>
          <p14:tracePt t="18722" x="1746250" y="2095500"/>
          <p14:tracePt t="18739" x="1727200" y="2127250"/>
          <p14:tracePt t="18756" x="1708150" y="2184400"/>
          <p14:tracePt t="18774" x="1695450" y="2222500"/>
          <p14:tracePt t="18790" x="1689100" y="2266950"/>
          <p14:tracePt t="18806" x="1689100" y="2292350"/>
          <p14:tracePt t="18822" x="1695450" y="2330450"/>
          <p14:tracePt t="18839" x="1714500" y="2349500"/>
          <p14:tracePt t="18856" x="1784350" y="2387600"/>
          <p14:tracePt t="18873" x="1860550" y="2419350"/>
          <p14:tracePt t="18889" x="1949450" y="2425700"/>
          <p14:tracePt t="18906" x="2038350" y="2425700"/>
          <p14:tracePt t="18922" x="2082800" y="2425700"/>
          <p14:tracePt t="18939" x="2120900" y="2425700"/>
          <p14:tracePt t="18956" x="2133600" y="2425700"/>
          <p14:tracePt t="18973" x="2152650" y="2425700"/>
          <p14:tracePt t="18990" x="2159000" y="2419350"/>
          <p14:tracePt t="19215" x="0" y="0"/>
        </p14:tracePtLst>
        <p14:tracePtLst>
          <p14:tracePt t="28570" x="5353050" y="2463800"/>
          <p14:tracePt t="28622" x="5346700" y="2463800"/>
          <p14:tracePt t="28629" x="5334000" y="2463800"/>
          <p14:tracePt t="28645" x="5327650" y="2463800"/>
          <p14:tracePt t="28653" x="5321300" y="2463800"/>
          <p14:tracePt t="28662" x="5314950" y="2451100"/>
          <p14:tracePt t="28689" x="5314950" y="2444750"/>
          <p14:tracePt t="28689" x="5295900" y="2438400"/>
          <p14:tracePt t="28726" x="5295900" y="2432050"/>
          <p14:tracePt t="28734" x="5289550" y="2425700"/>
          <p14:tracePt t="28750" x="5283200" y="2419350"/>
          <p14:tracePt t="28757" x="5276850" y="2419350"/>
          <p14:tracePt t="28774" x="5238750" y="2393950"/>
          <p14:tracePt t="28790" x="5168900" y="2355850"/>
          <p14:tracePt t="28813" x="5099050" y="2317750"/>
          <p14:tracePt t="28830" x="5029200" y="2292350"/>
          <p14:tracePt t="28845" x="4959350" y="2247900"/>
          <p14:tracePt t="28861" x="4927600" y="2216150"/>
          <p14:tracePt t="28872" x="4883150" y="2184400"/>
          <p14:tracePt t="28889" x="4851400" y="2171700"/>
          <p14:tracePt t="28906" x="4806950" y="2146300"/>
          <p14:tracePt t="28922" x="4762500" y="2114550"/>
          <p14:tracePt t="28939" x="4730750" y="2101850"/>
          <p14:tracePt t="28956" x="4692650" y="2082800"/>
          <p14:tracePt t="28972" x="4616450" y="2051050"/>
          <p14:tracePt t="28972" x="4572000" y="2044700"/>
          <p14:tracePt t="28990" x="4521200" y="2032000"/>
          <p14:tracePt t="29006" x="4356100" y="1981200"/>
          <p14:tracePt t="29023" x="4222750" y="1962150"/>
          <p14:tracePt t="29039" x="4089400" y="1955800"/>
          <p14:tracePt t="29056" x="4006850" y="1943100"/>
          <p14:tracePt t="29073" x="3917950" y="1930400"/>
          <p14:tracePt t="29089" x="3841750" y="1930400"/>
          <p14:tracePt t="29106" x="3771900" y="1924050"/>
          <p14:tracePt t="29123" x="3695700" y="1924050"/>
          <p14:tracePt t="29139" x="3625850" y="1924050"/>
          <p14:tracePt t="29156" x="3530600" y="1924050"/>
          <p14:tracePt t="29173" x="3441700" y="1924050"/>
          <p14:tracePt t="29190" x="3244850" y="1930400"/>
          <p14:tracePt t="29207" x="3149600" y="1949450"/>
          <p14:tracePt t="29223" x="3079750" y="1974850"/>
          <p14:tracePt t="29240" x="3035300" y="2012950"/>
          <p14:tracePt t="29256" x="3009900" y="2025650"/>
          <p14:tracePt t="29273" x="2997200" y="2044700"/>
          <p14:tracePt t="29290" x="2990850" y="2063750"/>
          <p14:tracePt t="29306" x="2978150" y="2089150"/>
          <p14:tracePt t="29323" x="2978150" y="2120900"/>
          <p14:tracePt t="29340" x="2978150" y="2139950"/>
          <p14:tracePt t="29356" x="2978150" y="2190750"/>
          <p14:tracePt t="29374" x="3035300" y="2279650"/>
          <p14:tracePt t="29390" x="3117850" y="2355850"/>
          <p14:tracePt t="29406" x="3213100" y="2406650"/>
          <p14:tracePt t="29423" x="3321050" y="2470150"/>
          <p14:tracePt t="29441" x="3448050" y="2501900"/>
          <p14:tracePt t="29457" x="3556000" y="2527300"/>
          <p14:tracePt t="29474" x="3714750" y="2540000"/>
          <p14:tracePt t="29490" x="3898900" y="2565400"/>
          <p14:tracePt t="29507" x="4083050" y="2565400"/>
          <p14:tracePt t="29523" x="4267200" y="2565400"/>
          <p14:tracePt t="29540" x="4425950" y="2565400"/>
          <p14:tracePt t="29557" x="4629150" y="2495550"/>
          <p14:tracePt t="29574" x="4724400" y="2457450"/>
          <p14:tracePt t="29590" x="4851400" y="2425700"/>
          <p14:tracePt t="29608" x="4965700" y="2381250"/>
          <p14:tracePt t="29623" x="5048250" y="2355850"/>
          <p14:tracePt t="29640" x="5105400" y="2311400"/>
          <p14:tracePt t="29657" x="5162550" y="2279650"/>
          <p14:tracePt t="29674" x="5200650" y="2247900"/>
          <p14:tracePt t="29690" x="5219700" y="2209800"/>
          <p14:tracePt t="29709" x="5238750" y="2171700"/>
          <p14:tracePt t="29723" x="5245100" y="2146300"/>
          <p14:tracePt t="29741" x="5257800" y="2108200"/>
          <p14:tracePt t="29758" x="5257800" y="2070100"/>
          <p14:tracePt t="29774" x="5251450" y="2051050"/>
          <p14:tracePt t="29791" x="5213350" y="1993900"/>
          <p14:tracePt t="29807" x="5149850" y="1955800"/>
          <p14:tracePt t="29824" x="5067300" y="1917700"/>
          <p14:tracePt t="29841" x="4914900" y="1854200"/>
          <p14:tracePt t="29857" x="4762500" y="1822450"/>
          <p14:tracePt t="29874" x="4572000" y="1784350"/>
          <p14:tracePt t="29890" x="4356100" y="1758950"/>
          <p14:tracePt t="29907" x="4165600" y="1720850"/>
          <p14:tracePt t="29924" x="3994150" y="1695450"/>
          <p14:tracePt t="29941" x="3892550" y="1689100"/>
          <p14:tracePt t="29958" x="3822700" y="1689100"/>
          <p14:tracePt t="29974" x="3702050" y="1695450"/>
          <p14:tracePt t="29991" x="3594100" y="1733550"/>
          <p14:tracePt t="30008" x="3511550" y="1778000"/>
          <p14:tracePt t="30024" x="3422650" y="1828800"/>
          <p14:tracePt t="30041" x="3333750" y="1885950"/>
          <p14:tracePt t="30057" x="3314700" y="1930400"/>
          <p14:tracePt t="30075" x="3302000" y="1962150"/>
          <p14:tracePt t="30091" x="3302000" y="2019300"/>
          <p14:tracePt t="30108" x="3302000" y="2082800"/>
          <p14:tracePt t="30124" x="3302000" y="2133600"/>
          <p14:tracePt t="30141" x="3327400" y="2178050"/>
          <p14:tracePt t="30141" x="3346450" y="2216150"/>
          <p14:tracePt t="30159" x="3435350" y="2298700"/>
          <p14:tracePt t="30175" x="3556000" y="2362200"/>
          <p14:tracePt t="30191" x="3721100" y="2419350"/>
          <p14:tracePt t="30208" x="3898900" y="2451100"/>
          <p14:tracePt t="30224" x="4076700" y="2476500"/>
          <p14:tracePt t="30242" x="4292600" y="2495550"/>
          <p14:tracePt t="30258" x="4483100" y="2495550"/>
          <p14:tracePt t="30275" x="4711700" y="2495550"/>
          <p14:tracePt t="30291" x="4870450" y="2495550"/>
          <p14:tracePt t="30308" x="5016500" y="2482850"/>
          <p14:tracePt t="30324" x="5137150" y="2463800"/>
          <p14:tracePt t="30341" x="5276850" y="2413000"/>
          <p14:tracePt t="30358" x="5353050" y="2368550"/>
          <p14:tracePt t="30375" x="5403850" y="2330450"/>
          <p14:tracePt t="30391" x="5441950" y="2292350"/>
          <p14:tracePt t="30408" x="5461000" y="2260600"/>
          <p14:tracePt t="30425" x="5467350" y="2209800"/>
          <p14:tracePt t="30442" x="5473700" y="2178050"/>
          <p14:tracePt t="30458" x="5473700" y="2152650"/>
          <p14:tracePt t="30475" x="5473700" y="2120900"/>
          <p14:tracePt t="30492" x="5467350" y="2095500"/>
          <p14:tracePt t="30509" x="5422900" y="2044700"/>
          <p14:tracePt t="30525" x="5302250" y="1968500"/>
          <p14:tracePt t="30543" x="5187950" y="1905000"/>
          <p14:tracePt t="30558" x="5022850" y="1879600"/>
          <p14:tracePt t="30575" x="4832350" y="1822450"/>
          <p14:tracePt t="30592" x="4660900" y="1797050"/>
          <p14:tracePt t="30609" x="4464050" y="1758950"/>
          <p14:tracePt t="30625" x="4298950" y="1758950"/>
          <p14:tracePt t="30642" x="4165600" y="1758950"/>
          <p14:tracePt t="30658" x="4108450" y="1758950"/>
          <p14:tracePt t="30675" x="4057650" y="1778000"/>
          <p14:tracePt t="30692" x="4006850" y="1816100"/>
          <p14:tracePt t="30709" x="3949700" y="1847850"/>
          <p14:tracePt t="30709" x="3924300" y="1879600"/>
          <p14:tracePt t="30726" x="3898900" y="1911350"/>
          <p14:tracePt t="30742" x="3879850" y="1943100"/>
          <p14:tracePt t="30759" x="3860800" y="2006600"/>
          <p14:tracePt t="30775" x="3854450" y="2038350"/>
          <p14:tracePt t="30792" x="3854450" y="2089150"/>
          <p14:tracePt t="30809" x="3854450" y="2139950"/>
          <p14:tracePt t="30825" x="3879850" y="2190750"/>
          <p14:tracePt t="30842" x="3949700" y="2260600"/>
          <p14:tracePt t="30859" x="4076700" y="2330450"/>
          <p14:tracePt t="30876" x="4248150" y="2381250"/>
          <p14:tracePt t="30892" x="4445000" y="2413000"/>
          <p14:tracePt t="30892" x="4521200" y="2419350"/>
          <p14:tracePt t="30910" x="4718050" y="2438400"/>
          <p14:tracePt t="30926" x="4889500" y="2438400"/>
          <p14:tracePt t="30943" x="4997450" y="2438400"/>
          <p14:tracePt t="30959" x="5137150" y="2413000"/>
          <p14:tracePt t="30976" x="5232400" y="2362200"/>
          <p14:tracePt t="30992" x="5327650" y="2311400"/>
          <p14:tracePt t="31009" x="5410200" y="2266950"/>
          <p14:tracePt t="31026" x="5467350" y="2235200"/>
          <p14:tracePt t="31042" x="5486400" y="2209800"/>
          <p14:tracePt t="31059" x="5492750" y="2190750"/>
          <p14:tracePt t="31076" x="5492750" y="2171700"/>
          <p14:tracePt t="31092" x="5492750" y="2146300"/>
          <p14:tracePt t="31110" x="5473700" y="2114550"/>
          <p14:tracePt t="31127" x="5441950" y="2082800"/>
          <p14:tracePt t="31143" x="5353050" y="2044700"/>
          <p14:tracePt t="31159" x="5219700" y="1987550"/>
          <p14:tracePt t="31176" x="5010150" y="1924050"/>
          <p14:tracePt t="31192" x="4787900" y="1885950"/>
          <p14:tracePt t="31209" x="4616450" y="1847850"/>
          <p14:tracePt t="31226" x="4502150" y="1847850"/>
          <p14:tracePt t="31243" x="4400550" y="1847850"/>
          <p14:tracePt t="31260" x="4292600" y="1847850"/>
          <p14:tracePt t="31276" x="4184650" y="1847850"/>
          <p14:tracePt t="31293" x="4095750" y="1873250"/>
          <p14:tracePt t="31310" x="4019550" y="1917700"/>
          <p14:tracePt t="31326" x="3956050" y="1981200"/>
          <p14:tracePt t="31343" x="3911600" y="2044700"/>
          <p14:tracePt t="31360" x="3898900" y="2089150"/>
          <p14:tracePt t="31376" x="3892550" y="2127250"/>
          <p14:tracePt t="31393" x="3892550" y="2152650"/>
          <p14:tracePt t="31410" x="3892550" y="2203450"/>
          <p14:tracePt t="31426" x="3917950" y="2241550"/>
          <p14:tracePt t="31443" x="3949700" y="2266950"/>
          <p14:tracePt t="31460" x="4019550" y="2305050"/>
          <p14:tracePt t="31476" x="4121150" y="2336800"/>
          <p14:tracePt t="31493" x="4267200" y="2362200"/>
          <p14:tracePt t="31493" x="4324350" y="2381250"/>
          <p14:tracePt t="31511" x="4457700" y="2381250"/>
          <p14:tracePt t="31527" x="4584700" y="2381250"/>
          <p14:tracePt t="31543" x="4692650" y="2381250"/>
          <p14:tracePt t="31560" x="4826000" y="2381250"/>
          <p14:tracePt t="31576" x="4940300" y="2349500"/>
          <p14:tracePt t="31593" x="5022850" y="2305050"/>
          <p14:tracePt t="31610" x="5073650" y="2266950"/>
          <p14:tracePt t="31627" x="5092700" y="2235200"/>
          <p14:tracePt t="31643" x="5099050" y="2222500"/>
          <p14:tracePt t="31660" x="5105400" y="2197100"/>
          <p14:tracePt t="31677" x="5105400" y="2190750"/>
          <p14:tracePt t="31693" x="5105400" y="2178050"/>
          <p14:tracePt t="31710" x="5105400" y="2152650"/>
          <p14:tracePt t="31728" x="5080000" y="2139950"/>
          <p14:tracePt t="31743" x="4997450" y="2108200"/>
          <p14:tracePt t="31761" x="4946650" y="2082800"/>
          <p14:tracePt t="31777" x="4864100" y="2063750"/>
          <p14:tracePt t="31794" x="4749800" y="2019300"/>
          <p14:tracePt t="31810" x="4591050" y="1968500"/>
          <p14:tracePt t="31827" x="4476750" y="1943100"/>
          <p14:tracePt t="31844" x="4387850" y="1943100"/>
          <p14:tracePt t="31860" x="4343400" y="1943100"/>
          <p14:tracePt t="31878" x="4279900" y="1943100"/>
          <p14:tracePt t="31894" x="4184650" y="1974850"/>
          <p14:tracePt t="31911" x="4127500" y="2019300"/>
          <p14:tracePt t="31927" x="4083050" y="2051050"/>
          <p14:tracePt t="31944" x="4070350" y="2089150"/>
          <p14:tracePt t="31961" x="4064000" y="2114550"/>
          <p14:tracePt t="31977" x="4064000" y="2127250"/>
          <p14:tracePt t="31995" x="4057650" y="2146300"/>
          <p14:tracePt t="32286" x="4076700" y="2146300"/>
          <p14:tracePt t="32294" x="4089400" y="2146300"/>
          <p14:tracePt t="32295" x="4140200" y="2146300"/>
          <p14:tracePt t="32311" x="4191000" y="2139950"/>
          <p14:tracePt t="32328" x="4241800" y="2139950"/>
          <p14:tracePt t="32344" x="4292600" y="2127250"/>
          <p14:tracePt t="32344" x="0" y="0"/>
        </p14:tracePtLst>
        <p14:tracePtLst>
          <p14:tracePt t="45205" x="3365500" y="2984500"/>
          <p14:tracePt t="45241" x="3378200" y="2990850"/>
          <p14:tracePt t="45297" x="3384550" y="2990850"/>
          <p14:tracePt t="45344" x="3390900" y="2990850"/>
          <p14:tracePt t="45353" x="3308350" y="2959100"/>
          <p14:tracePt t="45369" x="3276600" y="2952750"/>
          <p14:tracePt t="45378" x="3225800" y="2933700"/>
          <p14:tracePt t="45386" x="3060700" y="2901950"/>
          <p14:tracePt t="45409" x="2997200" y="2882900"/>
          <p14:tracePt t="45418" x="2971800" y="2882900"/>
          <p14:tracePt t="45442" x="2946400" y="2876550"/>
          <p14:tracePt t="45456" x="2921000" y="2863850"/>
          <p14:tracePt t="45472" x="2851150" y="2857500"/>
          <p14:tracePt t="45489" x="2724150" y="2844800"/>
          <p14:tracePt t="45505" x="2559050" y="2832100"/>
          <p14:tracePt t="45521" x="2438400" y="2825750"/>
          <p14:tracePt t="45536" x="2336800" y="2825750"/>
          <p14:tracePt t="45554" x="2292350" y="2825750"/>
          <p14:tracePt t="45569" x="2235200" y="2825750"/>
          <p14:tracePt t="45586" x="2203450" y="2832100"/>
          <p14:tracePt t="45601" x="2165350" y="2851150"/>
          <p14:tracePt t="45618" x="2133600" y="2863850"/>
          <p14:tracePt t="45635" x="2114550" y="2895600"/>
          <p14:tracePt t="45652" x="2089150" y="2914650"/>
          <p14:tracePt t="45668" x="2063750" y="2952750"/>
          <p14:tracePt t="45685" x="2038350" y="2990850"/>
          <p14:tracePt t="45702" x="1993900" y="3041650"/>
          <p14:tracePt t="45719" x="1968500" y="3079750"/>
          <p14:tracePt t="45735" x="1949450" y="3130550"/>
          <p14:tracePt t="45752" x="1949450" y="3194050"/>
          <p14:tracePt t="45769" x="1949450" y="3244850"/>
          <p14:tracePt t="45785" x="1968500" y="3289300"/>
          <p14:tracePt t="45802" x="2025650" y="3378200"/>
          <p14:tracePt t="45819" x="2063750" y="3429000"/>
          <p14:tracePt t="45835" x="2133600" y="3498850"/>
          <p14:tracePt t="45852" x="2241550" y="3568700"/>
          <p14:tracePt t="45869" x="2362200" y="3625850"/>
          <p14:tracePt t="45886" x="2514600" y="3670300"/>
          <p14:tracePt t="45902" x="2673350" y="3702050"/>
          <p14:tracePt t="45919" x="2838450" y="3746500"/>
          <p14:tracePt t="45936" x="3022600" y="3752850"/>
          <p14:tracePt t="45953" x="3155950" y="3752850"/>
          <p14:tracePt t="45969" x="3308350" y="3752850"/>
          <p14:tracePt t="45986" x="3479800" y="3752850"/>
          <p14:tracePt t="46002" x="3657600" y="3733800"/>
          <p14:tracePt t="46019" x="3822700" y="3721100"/>
          <p14:tracePt t="46035" x="3994150" y="3695700"/>
          <p14:tracePt t="46052" x="4159250" y="3663950"/>
          <p14:tracePt t="46069" x="4324350" y="3657600"/>
          <p14:tracePt t="46086" x="4540250" y="3638550"/>
          <p14:tracePt t="46102" x="4876800" y="3594100"/>
          <p14:tracePt t="46119" x="5137150" y="3543300"/>
          <p14:tracePt t="46136" x="5435600" y="3473450"/>
          <p14:tracePt t="46153" x="5524500" y="3454400"/>
          <p14:tracePt t="46169" x="5778500" y="3403600"/>
          <p14:tracePt t="46186" x="5899150" y="3384550"/>
          <p14:tracePt t="46203" x="6032500" y="3359150"/>
          <p14:tracePt t="46219" x="6191250" y="3314700"/>
          <p14:tracePt t="46236" x="6286500" y="3276600"/>
          <p14:tracePt t="46253" x="6375400" y="3225800"/>
          <p14:tracePt t="46269" x="6432550" y="3162300"/>
          <p14:tracePt t="46286" x="6464300" y="3111500"/>
          <p14:tracePt t="46303" x="6464300" y="3067050"/>
          <p14:tracePt t="46320" x="6464300" y="3003550"/>
          <p14:tracePt t="46336" x="6464300" y="2946400"/>
          <p14:tracePt t="46353" x="6419850" y="2863850"/>
          <p14:tracePt t="46369" x="6388100" y="2813050"/>
          <p14:tracePt t="46386" x="6337300" y="2768600"/>
          <p14:tracePt t="46403" x="6254750" y="2730500"/>
          <p14:tracePt t="46420" x="6172200" y="2711450"/>
          <p14:tracePt t="46436" x="6057900" y="2686050"/>
          <p14:tracePt t="46453" x="5924550" y="2667000"/>
          <p14:tracePt t="46470" x="5734050" y="2667000"/>
          <p14:tracePt t="46486" x="5549900" y="2654300"/>
          <p14:tracePt t="46503" x="5276850" y="2641600"/>
          <p14:tracePt t="46520" x="4965700" y="2641600"/>
          <p14:tracePt t="46536" x="4603750" y="2641600"/>
          <p14:tracePt t="46553" x="4394200" y="2654300"/>
          <p14:tracePt t="46570" x="4210050" y="2686050"/>
          <p14:tracePt t="46586" x="4044950" y="2717800"/>
          <p14:tracePt t="46603" x="3860800" y="2743200"/>
          <p14:tracePt t="46620" x="3644900" y="2794000"/>
          <p14:tracePt t="46636" x="3403600" y="2844800"/>
          <p14:tracePt t="46653" x="3149600" y="2895600"/>
          <p14:tracePt t="46670" x="2908300" y="2952750"/>
          <p14:tracePt t="46687" x="2673350" y="2990850"/>
          <p14:tracePt t="46704" x="2476500" y="3035300"/>
          <p14:tracePt t="46720" x="2235200" y="3067050"/>
          <p14:tracePt t="46737" x="2101850" y="3105150"/>
          <p14:tracePt t="46753" x="1987550" y="3136900"/>
          <p14:tracePt t="46770" x="1885950" y="3181350"/>
          <p14:tracePt t="46787" x="1803400" y="3232150"/>
          <p14:tracePt t="46803" x="1758950" y="3263900"/>
          <p14:tracePt t="46820" x="1720850" y="3327400"/>
          <p14:tracePt t="46837" x="1701800" y="3397250"/>
          <p14:tracePt t="46853" x="1701800" y="3441700"/>
          <p14:tracePt t="46870" x="1701800" y="3498850"/>
          <p14:tracePt t="46887" x="1701800" y="3556000"/>
          <p14:tracePt t="46904" x="1797050" y="3683000"/>
          <p14:tracePt t="46921" x="1936750" y="3803650"/>
          <p14:tracePt t="46937" x="2095500" y="3879850"/>
          <p14:tracePt t="46955" x="2273300" y="3924300"/>
          <p14:tracePt t="46971" x="2425700" y="3962400"/>
          <p14:tracePt t="46987" x="2571750" y="3987800"/>
          <p14:tracePt t="47004" x="2705100" y="4000500"/>
          <p14:tracePt t="47021" x="2838450" y="4019550"/>
          <p14:tracePt t="47037" x="2978150" y="4025900"/>
          <p14:tracePt t="47054" x="3130550" y="4044950"/>
          <p14:tracePt t="47071" x="3359150" y="4044950"/>
          <p14:tracePt t="47088" x="3606800" y="4044950"/>
          <p14:tracePt t="47104" x="3994150" y="4044950"/>
          <p14:tracePt t="47121" x="4241800" y="4044950"/>
          <p14:tracePt t="47139" x="4451350" y="4025900"/>
          <p14:tracePt t="47154" x="4667250" y="3968750"/>
          <p14:tracePt t="47171" x="4845050" y="3886200"/>
          <p14:tracePt t="47187" x="5035550" y="3816350"/>
          <p14:tracePt t="47204" x="5213350" y="3740150"/>
          <p14:tracePt t="47221" x="5353050" y="3683000"/>
          <p14:tracePt t="47238" x="5480050" y="3613150"/>
          <p14:tracePt t="47254" x="5575300" y="3575050"/>
          <p14:tracePt t="47271" x="5619750" y="3536950"/>
          <p14:tracePt t="47288" x="5651500" y="3492500"/>
          <p14:tracePt t="47304" x="5676900" y="3429000"/>
          <p14:tracePt t="47322" x="5689600" y="3390900"/>
          <p14:tracePt t="47338" x="5695950" y="3371850"/>
          <p14:tracePt t="47354" x="5695950" y="3333750"/>
          <p14:tracePt t="47371" x="5695950" y="3295650"/>
          <p14:tracePt t="47388" x="5695950" y="3270250"/>
          <p14:tracePt t="47404" x="5695950" y="3244850"/>
          <p14:tracePt t="47421" x="5689600" y="3225800"/>
          <p14:tracePt t="47438" x="5664200" y="3187700"/>
          <p14:tracePt t="47454" x="5619750" y="3162300"/>
          <p14:tracePt t="47471" x="5556250" y="3111500"/>
          <p14:tracePt t="47488" x="5391150" y="3028950"/>
          <p14:tracePt t="47506" x="5321300" y="3009900"/>
          <p14:tracePt t="47521" x="5067300" y="2921000"/>
          <p14:tracePt t="47538" x="4876800" y="2882900"/>
          <p14:tracePt t="47555" x="4692650" y="2857500"/>
          <p14:tracePt t="47572" x="4483100" y="2825750"/>
          <p14:tracePt t="47588" x="4273550" y="2794000"/>
          <p14:tracePt t="47605" x="3975100" y="2755900"/>
          <p14:tracePt t="47622" x="3752850" y="2755900"/>
          <p14:tracePt t="47638" x="3556000" y="2755900"/>
          <p14:tracePt t="47655" x="3384550" y="2781300"/>
          <p14:tracePt t="47672" x="3213100" y="2819400"/>
          <p14:tracePt t="47688" x="3098800" y="2870200"/>
          <p14:tracePt t="47688" x="3054350" y="2889250"/>
          <p14:tracePt t="47706" x="2946400" y="2946400"/>
          <p14:tracePt t="47722" x="2838450" y="3009900"/>
          <p14:tracePt t="47739" x="2755900" y="3079750"/>
          <p14:tracePt t="47755" x="2679700" y="3117850"/>
          <p14:tracePt t="47772" x="2641600" y="3175000"/>
          <p14:tracePt t="47788" x="2616200" y="3219450"/>
          <p14:tracePt t="47805" x="2584450" y="3263900"/>
          <p14:tracePt t="47822" x="2565400" y="3314700"/>
          <p14:tracePt t="47839" x="2559050" y="3333750"/>
          <p14:tracePt t="47855" x="2559050" y="3390900"/>
          <p14:tracePt t="47872" x="2559050" y="3441700"/>
          <p14:tracePt t="47889" x="2622550" y="3524250"/>
          <p14:tracePt t="47906" x="2654300" y="3549650"/>
          <p14:tracePt t="47922" x="2692400" y="3568700"/>
          <p14:tracePt t="47939" x="2705100" y="3575050"/>
          <p14:tracePt t="47955" x="2743200" y="3594100"/>
          <p14:tracePt t="47973" x="2806700" y="3632200"/>
          <p14:tracePt t="47989" x="2882900" y="3644900"/>
          <p14:tracePt t="48006" x="3041650" y="3676650"/>
          <p14:tracePt t="48022" x="3194050" y="3695700"/>
          <p14:tracePt t="48039" x="3359150" y="3702050"/>
          <p14:tracePt t="48056" x="3511550" y="3702050"/>
          <p14:tracePt t="48072" x="3695700" y="3702050"/>
          <p14:tracePt t="48090" x="3816350" y="3702050"/>
          <p14:tracePt t="48106" x="3956050" y="3702050"/>
          <p14:tracePt t="48122" x="4127500" y="3689350"/>
          <p14:tracePt t="48139" x="4292600" y="3657600"/>
          <p14:tracePt t="48156" x="4464050" y="3606800"/>
          <p14:tracePt t="48172" x="4578350" y="3543300"/>
          <p14:tracePt t="48189" x="4616450" y="3530600"/>
          <p14:tracePt t="48206" x="4641850" y="3498850"/>
          <p14:tracePt t="48223" x="4648200" y="3467100"/>
          <p14:tracePt t="48240" x="4648200" y="3460750"/>
          <p14:tracePt t="48256" x="4648200" y="3441700"/>
          <p14:tracePt t="48273" x="4629150" y="3409950"/>
          <p14:tracePt t="48290" x="4597400" y="3371850"/>
          <p14:tracePt t="48306" x="4533900" y="3333750"/>
          <p14:tracePt t="48323" x="4438650" y="3289300"/>
          <p14:tracePt t="48340" x="4324350" y="3232150"/>
          <p14:tracePt t="48356" x="4178300" y="3181350"/>
          <p14:tracePt t="48373" x="4000500" y="3136900"/>
          <p14:tracePt t="48389" x="3790950" y="3079750"/>
          <p14:tracePt t="48406" x="3613150" y="3054350"/>
          <p14:tracePt t="48423" x="3479800" y="3022600"/>
          <p14:tracePt t="48440" x="3333750" y="3003550"/>
          <p14:tracePt t="48456" x="3181350" y="2978150"/>
          <p14:tracePt t="48474" x="3117850" y="2965450"/>
          <p14:tracePt t="48489" x="3067050" y="2959100"/>
          <p14:tracePt t="48506" x="3022600" y="2959100"/>
          <p14:tracePt t="48523" x="3009900" y="2959100"/>
          <p14:tracePt t="48540" x="2984500" y="2959100"/>
          <p14:tracePt t="48556" x="2965450" y="2959100"/>
          <p14:tracePt t="48573" x="2940050" y="2959100"/>
          <p14:tracePt t="48590" x="2914650" y="2959100"/>
          <p14:tracePt t="48607" x="2908300" y="2959100"/>
          <p14:tracePt t="48623" x="2901950" y="2959100"/>
          <p14:tracePt t="48640" x="2895600" y="2959100"/>
          <p14:tracePt t="48656" x="2889250" y="2959100"/>
          <p14:tracePt t="48950" x="0" y="0"/>
        </p14:tracePtLst>
        <p14:tracePtLst>
          <p14:tracePt t="94594" x="4248150" y="3530600"/>
          <p14:tracePt t="94768" x="4241800" y="3524250"/>
          <p14:tracePt t="94778" x="4229100" y="3511550"/>
          <p14:tracePt t="94783" x="4197350" y="3498850"/>
          <p14:tracePt t="94790" x="4083050" y="3448050"/>
          <p14:tracePt t="94818" x="3949700" y="3416300"/>
          <p14:tracePt t="94819" x="3803650" y="3365500"/>
          <p14:tracePt t="94839" x="3644900" y="3314700"/>
          <p14:tracePt t="94852" x="3498850" y="3270250"/>
          <p14:tracePt t="94872" x="3371850" y="3238500"/>
          <p14:tracePt t="94887" x="3282950" y="3219450"/>
          <p14:tracePt t="94903" x="3175000" y="3200400"/>
          <p14:tracePt t="94926" x="3098800" y="3175000"/>
          <p14:tracePt t="94936" x="3003550" y="3162300"/>
          <p14:tracePt t="94959" x="2914650" y="3155950"/>
          <p14:tracePt t="94974" x="2813050" y="3143250"/>
          <p14:tracePt t="94991" x="2736850" y="3136900"/>
          <p14:tracePt t="95002" x="2686050" y="3130550"/>
          <p14:tracePt t="95019" x="2635250" y="3130550"/>
          <p14:tracePt t="95036" x="2603500" y="3130550"/>
          <p14:tracePt t="95052" x="2540000" y="3136900"/>
          <p14:tracePt t="95069" x="2508250" y="3155950"/>
          <p14:tracePt t="95086" x="2432050" y="3219450"/>
          <p14:tracePt t="95103" x="2413000" y="3225800"/>
          <p14:tracePt t="95103" x="2387600" y="3251200"/>
          <p14:tracePt t="95120" x="2336800" y="3308350"/>
          <p14:tracePt t="95136" x="2298700" y="3359150"/>
          <p14:tracePt t="95152" x="2260600" y="3416300"/>
          <p14:tracePt t="95169" x="2228850" y="3479800"/>
          <p14:tracePt t="95186" x="2203450" y="3581400"/>
          <p14:tracePt t="95203" x="2203450" y="3689350"/>
          <p14:tracePt t="95219" x="2197100" y="3784600"/>
          <p14:tracePt t="95236" x="2197100" y="3867150"/>
          <p14:tracePt t="95252" x="2197100" y="3937000"/>
          <p14:tracePt t="95269" x="2228850" y="3994150"/>
          <p14:tracePt t="95286" x="2254250" y="4025900"/>
          <p14:tracePt t="95303" x="2286000" y="4070350"/>
          <p14:tracePt t="95320" x="2336800" y="4102100"/>
          <p14:tracePt t="95336" x="2419350" y="4114800"/>
          <p14:tracePt t="95352" x="2546350" y="4127500"/>
          <p14:tracePt t="95369" x="2724150" y="4152900"/>
          <p14:tracePt t="95386" x="2927350" y="4159250"/>
          <p14:tracePt t="95403" x="3130550" y="4159250"/>
          <p14:tracePt t="95419" x="3346450" y="4159250"/>
          <p14:tracePt t="95436" x="3511550" y="4159250"/>
          <p14:tracePt t="95453" x="3695700" y="4159250"/>
          <p14:tracePt t="95470" x="3867150" y="4159250"/>
          <p14:tracePt t="95486" x="4038600" y="4159250"/>
          <p14:tracePt t="95486" x="4133850" y="4159250"/>
          <p14:tracePt t="95504" x="4349750" y="4159250"/>
          <p14:tracePt t="95519" x="4565650" y="4159250"/>
          <p14:tracePt t="95536" x="4768850" y="4159250"/>
          <p14:tracePt t="95553" x="4946650" y="4146550"/>
          <p14:tracePt t="95570" x="5118100" y="4140200"/>
          <p14:tracePt t="95586" x="5289550" y="4133850"/>
          <p14:tracePt t="95603" x="5499100" y="4121150"/>
          <p14:tracePt t="95620" x="5721350" y="4114800"/>
          <p14:tracePt t="95637" x="5975350" y="4095750"/>
          <p14:tracePt t="95653" x="6191250" y="4057650"/>
          <p14:tracePt t="95670" x="6362700" y="4032250"/>
          <p14:tracePt t="95686" x="6604000" y="3994150"/>
          <p14:tracePt t="95703" x="6769100" y="3981450"/>
          <p14:tracePt t="95720" x="6972300" y="3943350"/>
          <p14:tracePt t="95737" x="7156450" y="3924300"/>
          <p14:tracePt t="95753" x="7308850" y="3898900"/>
          <p14:tracePt t="95771" x="7473950" y="3873500"/>
          <p14:tracePt t="95786" x="7588250" y="3841750"/>
          <p14:tracePt t="95803" x="7689850" y="3822700"/>
          <p14:tracePt t="95820" x="7740650" y="3797300"/>
          <p14:tracePt t="95837" x="7778750" y="3765550"/>
          <p14:tracePt t="95853" x="7804150" y="3721100"/>
          <p14:tracePt t="95870" x="7810500" y="3663950"/>
          <p14:tracePt t="95887" x="7810500" y="3606800"/>
          <p14:tracePt t="95904" x="7804150" y="3556000"/>
          <p14:tracePt t="95920" x="7785100" y="3511550"/>
          <p14:tracePt t="95937" x="7753350" y="3467100"/>
          <p14:tracePt t="95953" x="7721600" y="3435350"/>
          <p14:tracePt t="95970" x="7645400" y="3390900"/>
          <p14:tracePt t="95987" x="7550150" y="3352800"/>
          <p14:tracePt t="96004" x="7397750" y="3308350"/>
          <p14:tracePt t="96020" x="7219950" y="3257550"/>
          <p14:tracePt t="96037" x="6978650" y="3225800"/>
          <p14:tracePt t="96054" x="6667500" y="3187700"/>
          <p14:tracePt t="96071" x="6451600" y="3175000"/>
          <p14:tracePt t="96087" x="6159500" y="3162300"/>
          <p14:tracePt t="96104" x="5949950" y="3124200"/>
          <p14:tracePt t="96121" x="5702300" y="3117850"/>
          <p14:tracePt t="96137" x="5486400" y="3117850"/>
          <p14:tracePt t="96154" x="5334000" y="3117850"/>
          <p14:tracePt t="96170" x="5175250" y="3117850"/>
          <p14:tracePt t="96187" x="4997450" y="3117850"/>
          <p14:tracePt t="96204" x="4819650" y="3117850"/>
          <p14:tracePt t="96221" x="4641850" y="3117850"/>
          <p14:tracePt t="96238" x="4508500" y="3143250"/>
          <p14:tracePt t="96254" x="4343400" y="3168650"/>
          <p14:tracePt t="96271" x="4070350" y="3206750"/>
          <p14:tracePt t="96288" x="3848100" y="3206750"/>
          <p14:tracePt t="96304" x="3651250" y="3206750"/>
          <p14:tracePt t="96321" x="3352800" y="3206750"/>
          <p14:tracePt t="96337" x="3035300" y="3206750"/>
          <p14:tracePt t="96354" x="2806700" y="3206750"/>
          <p14:tracePt t="96371" x="2654300" y="3206750"/>
          <p14:tracePt t="96389" x="2571750" y="3206750"/>
          <p14:tracePt t="96404" x="2520950" y="3206750"/>
          <p14:tracePt t="96421" x="2495550" y="3219450"/>
          <p14:tracePt t="96438" x="2457450" y="3232150"/>
          <p14:tracePt t="96455" x="2317750" y="3257550"/>
          <p14:tracePt t="96471" x="2184400" y="3282950"/>
          <p14:tracePt t="96489" x="2063750" y="3321050"/>
          <p14:tracePt t="96504" x="1993900" y="3371850"/>
          <p14:tracePt t="96521" x="1949450" y="3454400"/>
          <p14:tracePt t="96538" x="1917700" y="3549650"/>
          <p14:tracePt t="96555" x="1917700" y="3657600"/>
          <p14:tracePt t="96571" x="1924050" y="3752850"/>
          <p14:tracePt t="96588" x="1962150" y="3835400"/>
          <p14:tracePt t="96605" x="2019300" y="3924300"/>
          <p14:tracePt t="96621" x="2101850" y="4013200"/>
          <p14:tracePt t="96638" x="2324100" y="4165600"/>
          <p14:tracePt t="96657" x="2501900" y="4254500"/>
          <p14:tracePt t="96672" x="2705100" y="4318000"/>
          <p14:tracePt t="96688" x="2908300" y="4400550"/>
          <p14:tracePt t="96705" x="3105150" y="4425950"/>
          <p14:tracePt t="96722" x="3384550" y="4464050"/>
          <p14:tracePt t="96738" x="3651250" y="4476750"/>
          <p14:tracePt t="96755" x="4089400" y="4476750"/>
          <p14:tracePt t="96772" x="4489450" y="4476750"/>
          <p14:tracePt t="96788" x="4768850" y="4464050"/>
          <p14:tracePt t="96805" x="4991100" y="4425950"/>
          <p14:tracePt t="96821" x="5175250" y="4381500"/>
          <p14:tracePt t="96838" x="5365750" y="4330700"/>
          <p14:tracePt t="96838" x="5454650" y="4311650"/>
          <p14:tracePt t="96856" x="5619750" y="4248150"/>
          <p14:tracePt t="96872" x="5778500" y="4197350"/>
          <p14:tracePt t="96889" x="5943600" y="4152900"/>
          <p14:tracePt t="96905" x="6108700" y="4121150"/>
          <p14:tracePt t="96922" x="6299200" y="4089400"/>
          <p14:tracePt t="96938" x="6477000" y="4044950"/>
          <p14:tracePt t="96955" x="6648450" y="4000500"/>
          <p14:tracePt t="96972" x="6794500" y="3962400"/>
          <p14:tracePt t="96989" x="6921500" y="3911600"/>
          <p14:tracePt t="97005" x="7016750" y="3879850"/>
          <p14:tracePt t="97022" x="7137400" y="3860800"/>
          <p14:tracePt t="97039" x="7289800" y="3822700"/>
          <p14:tracePt t="97056" x="7378700" y="3765550"/>
          <p14:tracePt t="97072" x="7416800" y="3740150"/>
          <p14:tracePt t="97089" x="7442200" y="3721100"/>
          <p14:tracePt t="97105" x="7461250" y="3702050"/>
          <p14:tracePt t="97123" x="7480300" y="3676650"/>
          <p14:tracePt t="97139" x="7505700" y="3657600"/>
          <p14:tracePt t="97156" x="7518400" y="3644900"/>
          <p14:tracePt t="97172" x="7518400" y="3638550"/>
          <p14:tracePt t="97189" x="7518400" y="3632200"/>
          <p14:tracePt t="97206" x="7518400" y="3600450"/>
          <p14:tracePt t="97239" x="7493000" y="3568700"/>
          <p14:tracePt t="97239" x="7435850" y="3524250"/>
          <p14:tracePt t="97256" x="7327900" y="3460750"/>
          <p14:tracePt t="97272" x="7150100" y="3416300"/>
          <p14:tracePt t="97289" x="6953250" y="3371850"/>
          <p14:tracePt t="97306" x="6750050" y="3327400"/>
          <p14:tracePt t="97323" x="6515100" y="3263900"/>
          <p14:tracePt t="97339" x="6324600" y="3232150"/>
          <p14:tracePt t="97356" x="6102350" y="3187700"/>
          <p14:tracePt t="97372" x="5835650" y="3124200"/>
          <p14:tracePt t="97389" x="5511800" y="3035300"/>
          <p14:tracePt t="97406" x="5149850" y="2978150"/>
          <p14:tracePt t="97423" x="4711700" y="2901950"/>
          <p14:tracePt t="97440" x="4432300" y="2863850"/>
          <p14:tracePt t="97456" x="4171950" y="2851150"/>
          <p14:tracePt t="97473" x="3911600" y="2838450"/>
          <p14:tracePt t="97490" x="3689350" y="2781300"/>
          <p14:tracePt t="97506" x="3543300" y="2774950"/>
          <p14:tracePt t="97523" x="3416300" y="2774950"/>
          <p14:tracePt t="97540" x="3302000" y="2774950"/>
          <p14:tracePt t="97557" x="3149600" y="2813050"/>
          <p14:tracePt t="97573" x="2933700" y="2851150"/>
          <p14:tracePt t="97590" x="2717800" y="2870200"/>
          <p14:tracePt t="97606" x="2368550" y="2895600"/>
          <p14:tracePt t="97623" x="2190750" y="2933700"/>
          <p14:tracePt t="97640" x="2070100" y="2965450"/>
          <p14:tracePt t="97656" x="1993900" y="3009900"/>
          <p14:tracePt t="97674" x="1943100" y="3067050"/>
          <p14:tracePt t="97690" x="1924050" y="3111500"/>
          <p14:tracePt t="97707" x="1905000" y="3155950"/>
          <p14:tracePt t="97723" x="1898650" y="3244850"/>
          <p14:tracePt t="97740" x="1898650" y="3321050"/>
          <p14:tracePt t="97757" x="1917700" y="3435350"/>
          <p14:tracePt t="97773" x="1974850" y="3549650"/>
          <p14:tracePt t="97790" x="2044700" y="3670300"/>
          <p14:tracePt t="97807" x="2171700" y="3867150"/>
          <p14:tracePt t="97824" x="2292350" y="3962400"/>
          <p14:tracePt t="97840" x="2400300" y="4044950"/>
          <p14:tracePt t="97857" x="2527300" y="4102100"/>
          <p14:tracePt t="97873" x="2755900" y="4191000"/>
          <p14:tracePt t="97890" x="2978150" y="4248150"/>
          <p14:tracePt t="97907" x="3359150" y="4305300"/>
          <p14:tracePt t="97924" x="3841750" y="4362450"/>
          <p14:tracePt t="97940" x="4400550" y="4375150"/>
          <p14:tracePt t="97957" x="4718050" y="4394200"/>
          <p14:tracePt t="97974" x="4991100" y="4394200"/>
          <p14:tracePt t="97990" x="5397500" y="4394200"/>
          <p14:tracePt t="98007" x="5651500" y="4381500"/>
          <p14:tracePt t="98024" x="5867400" y="4330700"/>
          <p14:tracePt t="98041" x="6121400" y="4279900"/>
          <p14:tracePt t="98057" x="6292850" y="4254500"/>
          <p14:tracePt t="98074" x="6489700" y="4210050"/>
          <p14:tracePt t="98091" x="6692900" y="4152900"/>
          <p14:tracePt t="98107" x="6870700" y="4102100"/>
          <p14:tracePt t="98125" x="7029450" y="4038600"/>
          <p14:tracePt t="98141" x="7150100" y="4000500"/>
          <p14:tracePt t="98158" x="7277100" y="3962400"/>
          <p14:tracePt t="98174" x="7378700" y="3924300"/>
          <p14:tracePt t="98174" x="7416800" y="3898900"/>
          <p14:tracePt t="98191" x="7499350" y="3879850"/>
          <p14:tracePt t="98208" x="7556500" y="3860800"/>
          <p14:tracePt t="98224" x="7588250" y="3835400"/>
          <p14:tracePt t="98241" x="7620000" y="3810000"/>
          <p14:tracePt t="98257" x="7639050" y="3771900"/>
          <p14:tracePt t="98274" x="7658100" y="3740150"/>
          <p14:tracePt t="98291" x="7689850" y="3683000"/>
          <p14:tracePt t="98308" x="7727950" y="3644900"/>
          <p14:tracePt t="98325" x="7759700" y="3600450"/>
          <p14:tracePt t="98341" x="7766050" y="3549650"/>
          <p14:tracePt t="98358" x="7766050" y="3505200"/>
          <p14:tracePt t="98374" x="7766050" y="3454400"/>
          <p14:tracePt t="98392" x="7766050" y="3429000"/>
          <p14:tracePt t="98408" x="7747000" y="3422650"/>
          <p14:tracePt t="98424" x="7702550" y="3409950"/>
          <p14:tracePt t="98441" x="7620000" y="3384550"/>
          <p14:tracePt t="98457" x="7473950" y="3359150"/>
          <p14:tracePt t="98474" x="7251700" y="3321050"/>
          <p14:tracePt t="98491" x="7048500" y="3289300"/>
          <p14:tracePt t="98508" x="6826250" y="3251200"/>
          <p14:tracePt t="98525" x="6629400" y="3187700"/>
          <p14:tracePt t="98541" x="6445250" y="3149600"/>
          <p14:tracePt t="98558" x="6305550" y="3117850"/>
          <p14:tracePt t="98574" x="6242050" y="3105150"/>
          <p14:tracePt t="98979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Emitted particle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Explosive detection</a:t>
            </a:r>
          </a:p>
          <a:p>
            <a:pPr lvl="1"/>
            <a:r>
              <a:rPr lang="en-US" baseline="30000" dirty="0"/>
              <a:t>63</a:t>
            </a:r>
            <a:r>
              <a:rPr lang="en-US" dirty="0"/>
              <a:t>Ni beta emission</a:t>
            </a:r>
          </a:p>
          <a:p>
            <a:pPr lvl="1"/>
            <a:r>
              <a:rPr lang="en-US" dirty="0"/>
              <a:t>Ion mobility detector</a:t>
            </a:r>
          </a:p>
          <a:p>
            <a:pPr lvl="2"/>
            <a:r>
              <a:rPr lang="en-US" dirty="0"/>
              <a:t>Sample collected</a:t>
            </a:r>
          </a:p>
          <a:p>
            <a:pPr lvl="3"/>
            <a:r>
              <a:rPr lang="en-US" dirty="0"/>
              <a:t>can determine </a:t>
            </a:r>
            <a:r>
              <a:rPr lang="en-US" dirty="0" err="1"/>
              <a:t>pgram</a:t>
            </a:r>
            <a:r>
              <a:rPr lang="en-US" dirty="0"/>
              <a:t> level</a:t>
            </a:r>
          </a:p>
          <a:p>
            <a:pPr lvl="2"/>
            <a:r>
              <a:rPr lang="en-US" dirty="0"/>
              <a:t>Molecules ionized by beta particles</a:t>
            </a:r>
          </a:p>
          <a:p>
            <a:pPr lvl="3"/>
            <a:r>
              <a:rPr lang="en-US" dirty="0"/>
              <a:t>Cross section related to ion size and shape</a:t>
            </a:r>
          </a:p>
          <a:p>
            <a:pPr lvl="2"/>
            <a:r>
              <a:rPr lang="en-US" dirty="0"/>
              <a:t>Migration of molecules in chamber based on mass, size and shape</a:t>
            </a:r>
          </a:p>
          <a:p>
            <a:pPr lvl="3"/>
            <a:r>
              <a:rPr lang="en-US" dirty="0"/>
              <a:t>Chamber filled with gas</a:t>
            </a:r>
          </a:p>
          <a:p>
            <a:pPr lvl="3"/>
            <a:r>
              <a:rPr lang="en-US" dirty="0"/>
              <a:t>Detector at end</a:t>
            </a:r>
          </a:p>
          <a:p>
            <a:pPr lvl="3"/>
            <a:r>
              <a:rPr lang="en-US" dirty="0"/>
              <a:t>Migration time characteristic for ion</a:t>
            </a:r>
          </a:p>
          <a:p>
            <a:endParaRPr lang="en-US" dirty="0"/>
          </a:p>
        </p:txBody>
      </p:sp>
      <p:pic>
        <p:nvPicPr>
          <p:cNvPr id="4" name="Picture 2" descr="https://upload.wikimedia.org/wikipedia/commons/thumb/6/66/Ion_mobility_spectrometry_diagram.svg/500px-Ion_mobility_spectrometry_diagram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1219200"/>
            <a:ext cx="4114800" cy="144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05"/>
    </mc:Choice>
    <mc:Fallback xmlns="">
      <p:transition spd="slow" advTm="116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359" x="5930900" y="2698750"/>
          <p14:tracePt t="22557" x="5943600" y="2698750"/>
          <p14:tracePt t="22573" x="5956300" y="2698750"/>
          <p14:tracePt t="22581" x="5956300" y="2692400"/>
          <p14:tracePt t="22587" x="5962650" y="2686050"/>
          <p14:tracePt t="22613" x="5975350" y="2686050"/>
          <p14:tracePt t="22621" x="5988050" y="2667000"/>
          <p14:tracePt t="22637" x="5994400" y="2647950"/>
          <p14:tracePt t="22654" x="6000750" y="2609850"/>
          <p14:tracePt t="22677" x="6000750" y="2565400"/>
          <p14:tracePt t="22693" x="5969000" y="2463800"/>
          <p14:tracePt t="22705" x="5924550" y="2387600"/>
          <p14:tracePt t="22719" x="5873750" y="2311400"/>
          <p14:tracePt t="22736" x="5810250" y="2260600"/>
          <p14:tracePt t="22753" x="5772150" y="2216150"/>
          <p14:tracePt t="22770" x="5702300" y="2184400"/>
          <p14:tracePt t="22786" x="5638800" y="2165350"/>
          <p14:tracePt t="22804" x="5537200" y="2139950"/>
          <p14:tracePt t="22821" x="5410200" y="2114550"/>
          <p14:tracePt t="22837" x="5276850" y="2095500"/>
          <p14:tracePt t="22853" x="5080000" y="2076450"/>
          <p14:tracePt t="22870" x="4857750" y="2057400"/>
          <p14:tracePt t="22887" x="4673600" y="2044700"/>
          <p14:tracePt t="22903" x="4514850" y="2032000"/>
          <p14:tracePt t="22920" x="4451350" y="2032000"/>
          <p14:tracePt t="22937" x="4400550" y="2032000"/>
          <p14:tracePt t="22954" x="4375150" y="2032000"/>
          <p14:tracePt t="22970" x="4337050" y="2032000"/>
          <p14:tracePt t="22987" x="4305300" y="2038350"/>
          <p14:tracePt t="23003" x="4273550" y="2063750"/>
          <p14:tracePt t="23003" x="4254500" y="2089150"/>
          <p14:tracePt t="23021" x="4191000" y="2146300"/>
          <p14:tracePt t="23037" x="4152900" y="2216150"/>
          <p14:tracePt t="23053" x="4121150" y="2260600"/>
          <p14:tracePt t="23070" x="4102100" y="2317750"/>
          <p14:tracePt t="23087" x="4083050" y="2387600"/>
          <p14:tracePt t="23104" x="4083050" y="2520950"/>
          <p14:tracePt t="23120" x="4083050" y="2679700"/>
          <p14:tracePt t="23137" x="4083050" y="2857500"/>
          <p14:tracePt t="23154" x="4127500" y="3054350"/>
          <p14:tracePt t="23170" x="4286250" y="3352800"/>
          <p14:tracePt t="23187" x="4419600" y="3575050"/>
          <p14:tracePt t="23204" x="4622800" y="3752850"/>
          <p14:tracePt t="23221" x="4794250" y="3816350"/>
          <p14:tracePt t="23237" x="5029200" y="3873500"/>
          <p14:tracePt t="23254" x="5340350" y="3886200"/>
          <p14:tracePt t="23271" x="5645150" y="3886200"/>
          <p14:tracePt t="23288" x="5956300" y="3886200"/>
          <p14:tracePt t="23305" x="6210300" y="3810000"/>
          <p14:tracePt t="23321" x="6394450" y="3676650"/>
          <p14:tracePt t="23337" x="6559550" y="3536950"/>
          <p14:tracePt t="23354" x="6616700" y="3378200"/>
          <p14:tracePt t="23371" x="6642100" y="3219450"/>
          <p14:tracePt t="23388" x="6642100" y="3067050"/>
          <p14:tracePt t="23405" x="6489700" y="2749550"/>
          <p14:tracePt t="23421" x="6324600" y="2559050"/>
          <p14:tracePt t="23438" x="6115050" y="2362200"/>
          <p14:tracePt t="23454" x="5943600" y="2260600"/>
          <p14:tracePt t="23471" x="5765800" y="2159000"/>
          <p14:tracePt t="23488" x="5594350" y="2089150"/>
          <p14:tracePt t="23504" x="5416550" y="2044700"/>
          <p14:tracePt t="23521" x="5238750" y="2006600"/>
          <p14:tracePt t="23538" x="5054600" y="1974850"/>
          <p14:tracePt t="23555" x="4883150" y="1962150"/>
          <p14:tracePt t="23571" x="4730750" y="1962150"/>
          <p14:tracePt t="23588" x="4527550" y="2006600"/>
          <p14:tracePt t="23605" x="4419600" y="2051050"/>
          <p14:tracePt t="23621" x="4324350" y="2120900"/>
          <p14:tracePt t="23638" x="4267200" y="2171700"/>
          <p14:tracePt t="23655" x="4216400" y="2222500"/>
          <p14:tracePt t="23671" x="4210050" y="2311400"/>
          <p14:tracePt t="23688" x="4203700" y="2393950"/>
          <p14:tracePt t="23705" x="4203700" y="2514600"/>
          <p14:tracePt t="23722" x="4254500" y="2609850"/>
          <p14:tracePt t="23738" x="4324350" y="2698750"/>
          <p14:tracePt t="23755" x="4394200" y="2749550"/>
          <p14:tracePt t="23771" x="4521200" y="2794000"/>
          <p14:tracePt t="23771" x="4578350" y="2806700"/>
          <p14:tracePt t="23789" x="4718050" y="2806700"/>
          <p14:tracePt t="23805" x="4838700" y="2806700"/>
          <p14:tracePt t="23821" x="4940300" y="2781300"/>
          <p14:tracePt t="23838" x="5048250" y="2705100"/>
          <p14:tracePt t="23855" x="5105400" y="2609850"/>
          <p14:tracePt t="23871" x="5130800" y="2482850"/>
          <p14:tracePt t="23889" x="5156200" y="2349500"/>
          <p14:tracePt t="23905" x="5156200" y="2254250"/>
          <p14:tracePt t="23922" x="5156200" y="2165350"/>
          <p14:tracePt t="23938" x="5156200" y="2108200"/>
          <p14:tracePt t="23955" x="5149850" y="2070100"/>
          <p14:tracePt t="23972" x="5124450" y="2038350"/>
          <p14:tracePt t="23989" x="5080000" y="2012950"/>
          <p14:tracePt t="24005" x="4933950" y="1981200"/>
          <p14:tracePt t="24022" x="4762500" y="1943100"/>
          <p14:tracePt t="24039" x="4540250" y="1917700"/>
          <p14:tracePt t="24055" x="4305300" y="1917700"/>
          <p14:tracePt t="24072" x="4089400" y="1917700"/>
          <p14:tracePt t="24089" x="3949700" y="1917700"/>
          <p14:tracePt t="24105" x="3854450" y="1930400"/>
          <p14:tracePt t="24122" x="3816350" y="1962150"/>
          <p14:tracePt t="24139" x="3797300" y="2000250"/>
          <p14:tracePt t="24155" x="3784600" y="2032000"/>
          <p14:tracePt t="24172" x="3790950" y="2120900"/>
          <p14:tracePt t="24189" x="3867150" y="2203450"/>
          <p14:tracePt t="24205" x="3987800" y="2260600"/>
          <p14:tracePt t="24222" x="4171950" y="2311400"/>
          <p14:tracePt t="24239" x="4400550" y="2349500"/>
          <p14:tracePt t="24255" x="4603750" y="2368550"/>
          <p14:tracePt t="24272" x="4768850" y="2368550"/>
          <p14:tracePt t="24289" x="4889500" y="2349500"/>
          <p14:tracePt t="24306" x="4984750" y="2311400"/>
          <p14:tracePt t="24323" x="5048250" y="2292350"/>
          <p14:tracePt t="24339" x="5073650" y="2273300"/>
          <p14:tracePt t="24356" x="5118100" y="2228850"/>
          <p14:tracePt t="24373" x="5124450" y="2228850"/>
          <p14:tracePt t="24389" x="5130800" y="2222500"/>
          <p14:tracePt t="24407" x="5130800" y="2209800"/>
          <p14:tracePt t="24422" x="5130800" y="2197100"/>
          <p14:tracePt t="24439" x="5130800" y="2159000"/>
          <p14:tracePt t="24456" x="5111750" y="2133600"/>
          <p14:tracePt t="24472" x="5060950" y="2095500"/>
          <p14:tracePt t="24489" x="4940300" y="2038350"/>
          <p14:tracePt t="24506" x="4781550" y="1981200"/>
          <p14:tracePt t="24523" x="4552950" y="1930400"/>
          <p14:tracePt t="24540" x="4260850" y="1866900"/>
          <p14:tracePt t="24556" x="3956050" y="1860550"/>
          <p14:tracePt t="24573" x="3867150" y="1860550"/>
          <p14:tracePt t="24589" x="3835400" y="1860550"/>
          <p14:tracePt t="24606" x="3829050" y="1860550"/>
          <p14:tracePt t="24669" x="3816350" y="1860550"/>
          <p14:tracePt t="24685" x="3816350" y="1866900"/>
          <p14:tracePt t="24692" x="3816350" y="1879600"/>
          <p14:tracePt t="24701" x="3848100" y="1911350"/>
          <p14:tracePt t="24706" x="3905250" y="1949450"/>
          <p14:tracePt t="24723" x="3987800" y="2000250"/>
          <p14:tracePt t="24740" x="4222750" y="2070100"/>
          <p14:tracePt t="24757" x="4400550" y="2095500"/>
          <p14:tracePt t="24774" x="4565650" y="2127250"/>
          <p14:tracePt t="24790" x="4724400" y="2127250"/>
          <p14:tracePt t="24807" x="4826000" y="2127250"/>
          <p14:tracePt t="24823" x="4889500" y="2127250"/>
          <p14:tracePt t="24841" x="4908550" y="2127250"/>
          <p14:tracePt t="24893" x="4908550" y="2114550"/>
          <p14:tracePt t="24901" x="4908550" y="2108200"/>
          <p14:tracePt t="24909" x="4889500" y="2076450"/>
          <p14:tracePt t="24909" x="4864100" y="2063750"/>
          <p14:tracePt t="24923" x="4756150" y="1987550"/>
          <p14:tracePt t="24923" x="4679950" y="1962150"/>
          <p14:tracePt t="24941" x="4578350" y="1924050"/>
          <p14:tracePt t="24957" x="4133850" y="1828800"/>
          <p14:tracePt t="24974" x="3841750" y="1784350"/>
          <p14:tracePt t="24990" x="3549650" y="1771650"/>
          <p14:tracePt t="25007" x="3346450" y="1758950"/>
          <p14:tracePt t="25023" x="3181350" y="1758950"/>
          <p14:tracePt t="25040" x="3073400" y="1758950"/>
          <p14:tracePt t="25057" x="3003550" y="1765300"/>
          <p14:tracePt t="25074" x="2965450" y="1797050"/>
          <p14:tracePt t="25090" x="2940050" y="1828800"/>
          <p14:tracePt t="25107" x="2921000" y="1854200"/>
          <p14:tracePt t="25124" x="2921000" y="1879600"/>
          <p14:tracePt t="25140" x="2921000" y="1943100"/>
          <p14:tracePt t="25157" x="2940050" y="1987550"/>
          <p14:tracePt t="25175" x="3003550" y="2038350"/>
          <p14:tracePt t="25191" x="3143250" y="2089150"/>
          <p14:tracePt t="25209" x="3321050" y="2133600"/>
          <p14:tracePt t="25225" x="3517900" y="2171700"/>
          <p14:tracePt t="25242" x="3676650" y="2171700"/>
          <p14:tracePt t="25259" x="3860800" y="2171700"/>
          <p14:tracePt t="25275" x="4013200" y="2171700"/>
          <p14:tracePt t="25292" x="4146550" y="2139950"/>
          <p14:tracePt t="25309" x="4267200" y="2082800"/>
          <p14:tracePt t="25309" x="4305300" y="2051050"/>
          <p14:tracePt t="25326" x="4330700" y="2025650"/>
          <p14:tracePt t="25342" x="4343400" y="2006600"/>
          <p14:tracePt t="25381" x="4343400" y="2000250"/>
          <p14:tracePt t="25389" x="4343400" y="1993900"/>
          <p14:tracePt t="25397" x="4337050" y="1962150"/>
          <p14:tracePt t="25409" x="4292600" y="1930400"/>
          <p14:tracePt t="25425" x="4203700" y="1905000"/>
          <p14:tracePt t="25442" x="4076700" y="1879600"/>
          <p14:tracePt t="25459" x="3924300" y="1879600"/>
          <p14:tracePt t="25475" x="3816350" y="1879600"/>
          <p14:tracePt t="25492" x="3695700" y="1892300"/>
          <p14:tracePt t="25509" x="3619500" y="1936750"/>
          <p14:tracePt t="25525" x="3575050" y="2000250"/>
          <p14:tracePt t="25542" x="3575050" y="2038350"/>
          <p14:tracePt t="25559" x="3581400" y="2082800"/>
          <p14:tracePt t="25575" x="3619500" y="2114550"/>
          <p14:tracePt t="25592" x="3695700" y="2146300"/>
          <p14:tracePt t="25609" x="3790950" y="2197100"/>
          <p14:tracePt t="25625" x="3949700" y="2247900"/>
          <p14:tracePt t="25642" x="4178300" y="2305050"/>
          <p14:tracePt t="25659" x="4476750" y="2368550"/>
          <p14:tracePt t="25676" x="4743450" y="2374900"/>
          <p14:tracePt t="25692" x="4959350" y="2374900"/>
          <p14:tracePt t="25710" x="5080000" y="2336800"/>
          <p14:tracePt t="25726" x="5156200" y="2286000"/>
          <p14:tracePt t="25742" x="5200650" y="2254250"/>
          <p14:tracePt t="25759" x="5200650" y="2222500"/>
          <p14:tracePt t="25776" x="5207000" y="2190750"/>
          <p14:tracePt t="25792" x="5207000" y="2165350"/>
          <p14:tracePt t="25809" x="5207000" y="2146300"/>
          <p14:tracePt t="25826" x="5207000" y="2114550"/>
          <p14:tracePt t="25843" x="5168900" y="2082800"/>
          <p14:tracePt t="25859" x="5143500" y="2051050"/>
          <p14:tracePt t="25876" x="5080000" y="2012950"/>
          <p14:tracePt t="25892" x="4984750" y="1993900"/>
          <p14:tracePt t="25910" x="4724400" y="1936750"/>
          <p14:tracePt t="25926" x="4533900" y="1911350"/>
          <p14:tracePt t="25943" x="4381500" y="1885950"/>
          <p14:tracePt t="25959" x="4260850" y="1885950"/>
          <p14:tracePt t="25976" x="4203700" y="1885950"/>
          <p14:tracePt t="25993" x="4165600" y="1885950"/>
          <p14:tracePt t="26010" x="4121150" y="1892300"/>
          <p14:tracePt t="26026" x="4089400" y="1911350"/>
          <p14:tracePt t="26043" x="4064000" y="1943100"/>
          <p14:tracePt t="26059" x="4044950" y="1993900"/>
          <p14:tracePt t="26076" x="4044950" y="2038350"/>
          <p14:tracePt t="26093" x="4044950" y="2095500"/>
          <p14:tracePt t="26110" x="4044950" y="2120900"/>
          <p14:tracePt t="26126" x="4044950" y="2139950"/>
          <p14:tracePt t="26143" x="4083050" y="2165350"/>
          <p14:tracePt t="26160" x="4165600" y="2203450"/>
          <p14:tracePt t="26177" x="4260850" y="2222500"/>
          <p14:tracePt t="26193" x="4368800" y="2222500"/>
          <p14:tracePt t="26210" x="4495800" y="2222500"/>
          <p14:tracePt t="26226" x="4616450" y="2222500"/>
          <p14:tracePt t="26243" x="4737100" y="2171700"/>
          <p14:tracePt t="26260" x="4806950" y="2133600"/>
          <p14:tracePt t="26277" x="4851400" y="2089150"/>
          <p14:tracePt t="26277" x="4864100" y="2076450"/>
          <p14:tracePt t="26294" x="4870450" y="2051050"/>
          <p14:tracePt t="26310" x="4870450" y="2044700"/>
          <p14:tracePt t="26327" x="4870450" y="2032000"/>
          <p14:tracePt t="26344" x="4870450" y="2012950"/>
          <p14:tracePt t="26360" x="4845050" y="1993900"/>
          <p14:tracePt t="26377" x="4800600" y="1955800"/>
          <p14:tracePt t="26393" x="4737100" y="1930400"/>
          <p14:tracePt t="26410" x="4648200" y="1917700"/>
          <p14:tracePt t="26427" x="4565650" y="1905000"/>
          <p14:tracePt t="26443" x="4521200" y="1905000"/>
          <p14:tracePt t="26460" x="4489450" y="1905000"/>
          <p14:tracePt t="26460" x="4476750" y="1905000"/>
          <p14:tracePt t="26478" x="4457700" y="1911350"/>
          <p14:tracePt t="26494" x="4457700" y="1930400"/>
          <p14:tracePt t="26511" x="4457700" y="1968500"/>
          <p14:tracePt t="26528" x="4476750" y="2006600"/>
          <p14:tracePt t="26544" x="4508500" y="2032000"/>
          <p14:tracePt t="26560" x="4559300" y="2063750"/>
          <p14:tracePt t="26577" x="4629150" y="2082800"/>
          <p14:tracePt t="26594" x="4743450" y="2108200"/>
          <p14:tracePt t="26611" x="4851400" y="2127250"/>
          <p14:tracePt t="26627" x="4965700" y="2146300"/>
          <p14:tracePt t="26644" x="5048250" y="2159000"/>
          <p14:tracePt t="26660" x="5118100" y="2171700"/>
          <p14:tracePt t="26678" x="5213350" y="2203450"/>
          <p14:tracePt t="26694" x="5276850" y="2222500"/>
          <p14:tracePt t="26711" x="5283200" y="2222500"/>
          <p14:tracePt t="26781" x="5295900" y="2222500"/>
          <p14:tracePt t="27006" x="5295900" y="2228850"/>
          <p14:tracePt t="27021" x="5295900" y="2235200"/>
          <p14:tracePt t="27038" x="5295900" y="2247900"/>
          <p14:tracePt t="27045" x="5295900" y="2286000"/>
          <p14:tracePt t="27062" x="5295900" y="2324100"/>
          <p14:tracePt t="27079" x="5302250" y="2349500"/>
          <p14:tracePt t="27079" x="5302250" y="2387600"/>
          <p14:tracePt t="27095" x="5302250" y="2419350"/>
          <p14:tracePt t="27111" x="5308600" y="2432050"/>
          <p14:tracePt t="27128" x="5308600" y="2444750"/>
          <p14:tracePt t="27253" x="5314950" y="2444750"/>
          <p14:tracePt t="27263" x="5321300" y="2444750"/>
          <p14:tracePt t="27294" x="5327650" y="2444750"/>
          <p14:tracePt t="27310" x="5346700" y="2432050"/>
          <p14:tracePt t="27318" x="5365750" y="2419350"/>
          <p14:tracePt t="27328" x="5378450" y="2413000"/>
          <p14:tracePt t="27329" x="5422900" y="2374900"/>
          <p14:tracePt t="27345" x="5461000" y="2336800"/>
          <p14:tracePt t="27363" x="5486400" y="2273300"/>
          <p14:tracePt t="27378" x="5518150" y="2209800"/>
          <p14:tracePt t="27395" x="5524500" y="2139950"/>
          <p14:tracePt t="27412" x="5537200" y="2082800"/>
          <p14:tracePt t="27429" x="5537200" y="2063750"/>
          <p14:tracePt t="27445" x="5543550" y="2012950"/>
          <p14:tracePt t="27462" x="5543550" y="2006600"/>
          <p14:tracePt t="27478" x="5543550" y="1987550"/>
          <p14:tracePt t="27495" x="5543550" y="1981200"/>
          <p14:tracePt t="27726" x="5568950" y="1974850"/>
          <p14:tracePt t="27733" x="5594350" y="1974850"/>
          <p14:tracePt t="27742" x="5632450" y="1974850"/>
          <p14:tracePt t="27750" x="5734050" y="1974850"/>
          <p14:tracePt t="27762" x="5835650" y="1974850"/>
          <p14:tracePt t="27779" x="5943600" y="1974850"/>
          <p14:tracePt t="27796" x="6032500" y="1974850"/>
          <p14:tracePt t="27812" x="6127750" y="1974850"/>
          <p14:tracePt t="27830" x="6172200" y="1974850"/>
          <p14:tracePt t="27846" x="6223000" y="1974850"/>
          <p14:tracePt t="27863" x="6280150" y="1974850"/>
          <p14:tracePt t="27879" x="6337300" y="1974850"/>
          <p14:tracePt t="27896" x="6381750" y="1968500"/>
          <p14:tracePt t="27913" x="6407150" y="1968500"/>
          <p14:tracePt t="27930" x="6445250" y="1968500"/>
          <p14:tracePt t="27946" x="6489700" y="1968500"/>
          <p14:tracePt t="27963" x="6572250" y="1968500"/>
          <p14:tracePt t="27979" x="6629400" y="1968500"/>
          <p14:tracePt t="27996" x="6692900" y="1968500"/>
          <p14:tracePt t="28013" x="6775450" y="1968500"/>
          <p14:tracePt t="28030" x="6788150" y="1968500"/>
          <p14:tracePt t="28046" x="6845300" y="1968500"/>
          <p14:tracePt t="28063" x="6902450" y="1968500"/>
          <p14:tracePt t="28079" x="6959600" y="1968500"/>
          <p14:tracePt t="28096" x="7035800" y="1968500"/>
          <p14:tracePt t="28113" x="7099300" y="1968500"/>
          <p14:tracePt t="28130" x="7188200" y="1968500"/>
          <p14:tracePt t="28146" x="7277100" y="1968500"/>
          <p14:tracePt t="28163" x="7378700" y="1968500"/>
          <p14:tracePt t="28180" x="7499350" y="1968500"/>
          <p14:tracePt t="28196" x="7594600" y="1968500"/>
          <p14:tracePt t="28213" x="7715250" y="1968500"/>
          <p14:tracePt t="28213" x="7778750" y="1968500"/>
          <p14:tracePt t="28231" x="7867650" y="1968500"/>
          <p14:tracePt t="28247" x="7937500" y="1968500"/>
          <p14:tracePt t="28263" x="7956550" y="1968500"/>
          <p14:tracePt t="28280" x="7994650" y="1968500"/>
          <p14:tracePt t="28297" x="8026400" y="1968500"/>
          <p14:tracePt t="28313" x="8051800" y="1968500"/>
          <p14:tracePt t="28330" x="8064500" y="1968500"/>
          <p14:tracePt t="28346" x="8077200" y="1968500"/>
          <p14:tracePt t="28363" x="8102600" y="1968500"/>
          <p14:tracePt t="28398" x="8108950" y="1974850"/>
          <p14:tracePt t="28399" x="8115300" y="1981200"/>
          <p14:tracePt t="28414" x="8128000" y="1987550"/>
          <p14:tracePt t="28430" x="8134350" y="2000250"/>
          <p14:tracePt t="28447" x="8134350" y="2025650"/>
          <p14:tracePt t="28464" x="8134350" y="2063750"/>
          <p14:tracePt t="28480" x="8134350" y="2082800"/>
          <p14:tracePt t="28497" x="8134350" y="2108200"/>
          <p14:tracePt t="28513" x="8134350" y="2139950"/>
          <p14:tracePt t="28530" x="8134350" y="2152650"/>
          <p14:tracePt t="28547" x="8121650" y="2190750"/>
          <p14:tracePt t="28564" x="8096250" y="2228850"/>
          <p14:tracePt t="28580" x="8039100" y="2292350"/>
          <p14:tracePt t="28597" x="7975600" y="2336800"/>
          <p14:tracePt t="28614" x="7931150" y="2368550"/>
          <p14:tracePt t="28631" x="7880350" y="2387600"/>
          <p14:tracePt t="28647" x="7842250" y="2406650"/>
          <p14:tracePt t="28664" x="7797800" y="2406650"/>
          <p14:tracePt t="28680" x="7734300" y="2406650"/>
          <p14:tracePt t="28697" x="7626350" y="2406650"/>
          <p14:tracePt t="28714" x="7435850" y="2393950"/>
          <p14:tracePt t="28730" x="7137400" y="2317750"/>
          <p14:tracePt t="28747" x="6661150" y="2216150"/>
          <p14:tracePt t="28764" x="6261100" y="2165350"/>
          <p14:tracePt t="28781" x="5880100" y="2095500"/>
          <p14:tracePt t="28798" x="5784850" y="2089150"/>
          <p14:tracePt t="28814" x="5537200" y="2038350"/>
          <p14:tracePt t="28831" x="5448300" y="2012950"/>
          <p14:tracePt t="28847" x="5391150" y="1968500"/>
          <p14:tracePt t="28864" x="5346700" y="1949450"/>
          <p14:tracePt t="28881" x="5308600" y="1930400"/>
          <p14:tracePt t="28897" x="5295900" y="1924050"/>
          <p14:tracePt t="28914" x="5289550" y="1917700"/>
          <p14:tracePt t="28931" x="5283200" y="1898650"/>
          <p14:tracePt t="28948" x="5264150" y="1854200"/>
          <p14:tracePt t="28964" x="5264150" y="1809750"/>
          <p14:tracePt t="28981" x="5264150" y="1758950"/>
          <p14:tracePt t="28998" x="5270500" y="1720850"/>
          <p14:tracePt t="29015" x="5295900" y="1682750"/>
          <p14:tracePt t="29031" x="5359400" y="1657350"/>
          <p14:tracePt t="29048" x="5454650" y="1625600"/>
          <p14:tracePt t="29065" x="5568950" y="1606550"/>
          <p14:tracePt t="29081" x="5689600" y="1593850"/>
          <p14:tracePt t="29098" x="5861050" y="1574800"/>
          <p14:tracePt t="29117" x="6038850" y="1568450"/>
          <p14:tracePt t="29131" x="6197600" y="1568450"/>
          <p14:tracePt t="29148" x="6362700" y="1568450"/>
          <p14:tracePt t="29165" x="6521450" y="1568450"/>
          <p14:tracePt t="29181" x="6635750" y="1568450"/>
          <p14:tracePt t="29198" x="6775450" y="1568450"/>
          <p14:tracePt t="29215" x="6845300" y="1568450"/>
          <p14:tracePt t="29231" x="6908800" y="1568450"/>
          <p14:tracePt t="29248" x="6978650" y="1574800"/>
          <p14:tracePt t="29265" x="7048500" y="1593850"/>
          <p14:tracePt t="29282" x="7124700" y="1619250"/>
          <p14:tracePt t="29298" x="7200900" y="1657350"/>
          <p14:tracePt t="29315" x="7277100" y="1714500"/>
          <p14:tracePt t="29332" x="7378700" y="1816100"/>
          <p14:tracePt t="29348" x="7467600" y="1898650"/>
          <p14:tracePt t="29365" x="7499350" y="1981200"/>
          <p14:tracePt t="29365" x="7512050" y="2012950"/>
          <p14:tracePt t="29383" x="7537450" y="2076450"/>
          <p14:tracePt t="29398" x="7537450" y="2108200"/>
          <p14:tracePt t="29415" x="7550150" y="2159000"/>
          <p14:tracePt t="29431" x="7556500" y="2197100"/>
          <p14:tracePt t="29448" x="7556500" y="2254250"/>
          <p14:tracePt t="29465" x="7569200" y="2336800"/>
          <p14:tracePt t="29482" x="7569200" y="2393950"/>
          <p14:tracePt t="29498" x="7569200" y="2444750"/>
          <p14:tracePt t="29515" x="7569200" y="2463800"/>
          <p14:tracePt t="29532" x="7569200" y="2501900"/>
          <p14:tracePt t="29548" x="7569200" y="2514600"/>
          <p14:tracePt t="29565" x="7550150" y="2540000"/>
          <p14:tracePt t="29582" x="7480300" y="2559050"/>
          <p14:tracePt t="29599" x="7397750" y="2571750"/>
          <p14:tracePt t="29615" x="7283450" y="2597150"/>
          <p14:tracePt t="29632" x="7086600" y="2597150"/>
          <p14:tracePt t="29649" x="6832600" y="2584450"/>
          <p14:tracePt t="29665" x="6546850" y="2514600"/>
          <p14:tracePt t="29682" x="6311900" y="2476500"/>
          <p14:tracePt t="29699" x="6089650" y="2419350"/>
          <p14:tracePt t="29716" x="5949950" y="2381250"/>
          <p14:tracePt t="29732" x="5765800" y="2305050"/>
          <p14:tracePt t="29750" x="5746750" y="2273300"/>
          <p14:tracePt t="29766" x="5689600" y="2222500"/>
          <p14:tracePt t="29783" x="5657850" y="2159000"/>
          <p14:tracePt t="29799" x="5651500" y="2108200"/>
          <p14:tracePt t="29816" x="5651500" y="2051050"/>
          <p14:tracePt t="29832" x="5651500" y="2000250"/>
          <p14:tracePt t="29850" x="5651500" y="1974850"/>
          <p14:tracePt t="29866" x="5651500" y="1936750"/>
          <p14:tracePt t="29882" x="5702300" y="1873250"/>
          <p14:tracePt t="29899" x="5759450" y="1835150"/>
          <p14:tracePt t="29916" x="5797550" y="1822450"/>
          <p14:tracePt t="29932" x="5854700" y="1803400"/>
          <p14:tracePt t="29949" x="5924550" y="1790700"/>
          <p14:tracePt t="29966" x="5994400" y="1790700"/>
          <p14:tracePt t="29983" x="6051550" y="1790700"/>
          <p14:tracePt t="29999" x="6121400" y="1790700"/>
          <p14:tracePt t="30017" x="6178550" y="1790700"/>
          <p14:tracePt t="30033" x="6203950" y="1790700"/>
          <p14:tracePt t="30050" x="6223000" y="1790700"/>
          <p14:tracePt t="30066" x="6248400" y="1790700"/>
          <p14:tracePt t="30083" x="6273800" y="1797050"/>
          <p14:tracePt t="30099" x="6305550" y="1809750"/>
          <p14:tracePt t="30117" x="6330950" y="1847850"/>
          <p14:tracePt t="30133" x="6350000" y="1860550"/>
          <p14:tracePt t="30133" x="6350000" y="1866900"/>
          <p14:tracePt t="30150" x="6356350" y="1898650"/>
          <p14:tracePt t="30167" x="6356350" y="1943100"/>
          <p14:tracePt t="30183" x="6356350" y="1987550"/>
          <p14:tracePt t="30200" x="6356350" y="2038350"/>
          <p14:tracePt t="30217" x="6330950" y="2070100"/>
          <p14:tracePt t="30233" x="6292850" y="2089150"/>
          <p14:tracePt t="30250" x="6223000" y="2101850"/>
          <p14:tracePt t="30266" x="6146800" y="2114550"/>
          <p14:tracePt t="30284" x="6096000" y="2120900"/>
          <p14:tracePt t="30300" x="6038850" y="2139950"/>
          <p14:tracePt t="30317" x="6000750" y="2146300"/>
          <p14:tracePt t="30334" x="5969000" y="2159000"/>
          <p14:tracePt t="30350" x="5962650" y="2159000"/>
          <p14:tracePt t="30367" x="5949950" y="2159000"/>
          <p14:tracePt t="30384" x="5937250" y="2159000"/>
          <p14:tracePt t="30401" x="5911850" y="2171700"/>
          <p14:tracePt t="30417" x="5873750" y="2178050"/>
          <p14:tracePt t="30433" x="5829300" y="2197100"/>
          <p14:tracePt t="30450" x="5784850" y="2203450"/>
          <p14:tracePt t="30467" x="5734050" y="2209800"/>
          <p14:tracePt t="30484" x="5702300" y="2209800"/>
          <p14:tracePt t="30500" x="5670550" y="2222500"/>
          <p14:tracePt t="30517" x="5651500" y="2228850"/>
          <p14:tracePt t="30534" x="5626100" y="2228850"/>
          <p14:tracePt t="30551" x="5613400" y="2228850"/>
          <p14:tracePt t="30567" x="5581650" y="2228850"/>
          <p14:tracePt t="30584" x="5562600" y="2228850"/>
          <p14:tracePt t="30600" x="5530850" y="2241550"/>
          <p14:tracePt t="30617" x="5486400" y="2254250"/>
          <p14:tracePt t="30634" x="5441950" y="2260600"/>
          <p14:tracePt t="30651" x="5372100" y="2266950"/>
          <p14:tracePt t="30667" x="5308600" y="2266950"/>
          <p14:tracePt t="30684" x="5207000" y="2273300"/>
          <p14:tracePt t="30701" x="5156200" y="2279650"/>
          <p14:tracePt t="30718" x="5118100" y="2286000"/>
          <p14:tracePt t="30734" x="5092700" y="2286000"/>
          <p14:tracePt t="30974" x="5086350" y="2286000"/>
          <p14:tracePt t="31910" x="5086350" y="2292350"/>
          <p14:tracePt t="31918" x="5086350" y="2305050"/>
          <p14:tracePt t="31926" x="5086350" y="2324100"/>
          <p14:tracePt t="31934" x="5086350" y="2355850"/>
          <p14:tracePt t="31938" x="5099050" y="2400300"/>
          <p14:tracePt t="31952" x="5137150" y="2495550"/>
          <p14:tracePt t="31969" x="5162550" y="2578100"/>
          <p14:tracePt t="31986" x="5162550" y="2603500"/>
          <p14:tracePt t="32003" x="5168900" y="2609850"/>
          <p14:tracePt t="32134" x="5175250" y="2616200"/>
          <p14:tracePt t="32191" x="5181600" y="2616200"/>
          <p14:tracePt t="32526" x="5187950" y="2609850"/>
          <p14:tracePt t="33134" x="5194300" y="2609850"/>
          <p14:tracePt t="33238" x="5200650" y="2590800"/>
          <p14:tracePt t="33271" x="5207000" y="2590800"/>
          <p14:tracePt t="33278" x="5213350" y="2584450"/>
          <p14:tracePt t="33318" x="5219700" y="2584450"/>
          <p14:tracePt t="33350" x="5219700" y="2578100"/>
          <p14:tracePt t="33358" x="5226050" y="2578100"/>
          <p14:tracePt t="33364" x="5232400" y="2571750"/>
          <p14:tracePt t="33371" x="5238750" y="2565400"/>
          <p14:tracePt t="33388" x="5264150" y="2546350"/>
          <p14:tracePt t="33405" x="5276850" y="2533650"/>
          <p14:tracePt t="33422" x="5302250" y="2508250"/>
          <p14:tracePt t="33439" x="5327650" y="2482850"/>
          <p14:tracePt t="33455" x="5359400" y="2451100"/>
          <p14:tracePt t="33472" x="5391150" y="2419350"/>
          <p14:tracePt t="33488" x="5429250" y="2355850"/>
          <p14:tracePt t="33505" x="5461000" y="2305050"/>
          <p14:tracePt t="33522" x="5486400" y="2241550"/>
          <p14:tracePt t="33539" x="5499100" y="2209800"/>
          <p14:tracePt t="33555" x="5518150" y="2159000"/>
          <p14:tracePt t="33572" x="5537200" y="2133600"/>
          <p14:tracePt t="33588" x="5556250" y="2108200"/>
          <p14:tracePt t="33605" x="5568950" y="2076450"/>
          <p14:tracePt t="33622" x="5588000" y="2044700"/>
          <p14:tracePt t="33639" x="5600700" y="2019300"/>
          <p14:tracePt t="33655" x="5607050" y="1968500"/>
          <p14:tracePt t="33672" x="5607050" y="1943100"/>
          <p14:tracePt t="33689" x="5619750" y="1917700"/>
          <p14:tracePt t="33705" x="5619750" y="1905000"/>
          <p14:tracePt t="33722" x="5619750" y="1898650"/>
          <p14:tracePt t="33855" x="5626100" y="1905000"/>
          <p14:tracePt t="33859" x="5626100" y="1917700"/>
          <p14:tracePt t="33872" x="5626100" y="1930400"/>
          <p14:tracePt t="33873" x="5626100" y="1955800"/>
          <p14:tracePt t="33890" x="5626100" y="2032000"/>
          <p14:tracePt t="33906" x="5619750" y="2101850"/>
          <p14:tracePt t="33922" x="5581650" y="2178050"/>
          <p14:tracePt t="33939" x="5549900" y="2247900"/>
          <p14:tracePt t="33956" x="5530850" y="2292350"/>
          <p14:tracePt t="33972" x="5518150" y="2305050"/>
          <p14:tracePt t="33990" x="5505450" y="2336800"/>
          <p14:tracePt t="34046" x="5499100" y="2349500"/>
          <p14:tracePt t="34054" x="5492750" y="2362200"/>
          <p14:tracePt t="34058" x="5467350" y="2387600"/>
          <p14:tracePt t="34073" x="5422900" y="2444750"/>
          <p14:tracePt t="34089" x="5372100" y="2489200"/>
          <p14:tracePt t="34106" x="5302250" y="2546350"/>
          <p14:tracePt t="34123" x="5194300" y="2609850"/>
          <p14:tracePt t="34140" x="5105400" y="2673350"/>
          <p14:tracePt t="34156" x="5010150" y="2736850"/>
          <p14:tracePt t="34173" x="4902200" y="2787650"/>
          <p14:tracePt t="34173" x="4870450" y="2794000"/>
          <p14:tracePt t="34190" x="4832350" y="2819400"/>
          <p14:tracePt t="34206" x="4781550" y="2825750"/>
          <p14:tracePt t="34223" x="4749800" y="2832100"/>
          <p14:tracePt t="34240" x="4699000" y="2832100"/>
          <p14:tracePt t="34257" x="4654550" y="2832100"/>
          <p14:tracePt t="34273" x="4578350" y="2832100"/>
          <p14:tracePt t="34290" x="4489450" y="2832100"/>
          <p14:tracePt t="34306" x="4406900" y="2832100"/>
          <p14:tracePt t="34323" x="4356100" y="2832100"/>
          <p14:tracePt t="34340" x="4311650" y="2832100"/>
          <p14:tracePt t="34357" x="4260850" y="2832100"/>
          <p14:tracePt t="34373" x="4222750" y="2832100"/>
          <p14:tracePt t="34373" x="4184650" y="2806700"/>
          <p14:tracePt t="34391" x="4127500" y="2800350"/>
          <p14:tracePt t="34407" x="4025900" y="2774950"/>
          <p14:tracePt t="34423" x="3917950" y="2736850"/>
          <p14:tracePt t="34440" x="3816350" y="2705100"/>
          <p14:tracePt t="34457" x="3721100" y="2673350"/>
          <p14:tracePt t="34473" x="3625850" y="2635250"/>
          <p14:tracePt t="34490" x="3511550" y="2603500"/>
          <p14:tracePt t="34506" x="3422650" y="2578100"/>
          <p14:tracePt t="34523" x="3359150" y="2552700"/>
          <p14:tracePt t="34540" x="3308350" y="2546350"/>
          <p14:tracePt t="34557" x="3282950" y="2546350"/>
          <p14:tracePt t="34574" x="3251200" y="2546350"/>
          <p14:tracePt t="34591" x="3219450" y="2546350"/>
          <p14:tracePt t="34607" x="3162300" y="2546350"/>
          <p14:tracePt t="34623" x="3086100" y="2533650"/>
          <p14:tracePt t="34640" x="3009900" y="2533650"/>
          <p14:tracePt t="34657" x="2921000" y="2533650"/>
          <p14:tracePt t="34673" x="2813050" y="2533650"/>
          <p14:tracePt t="34690" x="2743200" y="2533650"/>
          <p14:tracePt t="34707" x="2660650" y="2559050"/>
          <p14:tracePt t="34725" x="2622550" y="2571750"/>
          <p14:tracePt t="34740" x="2597150" y="2597150"/>
          <p14:tracePt t="34757" x="2552700" y="2628900"/>
          <p14:tracePt t="34775" x="2527300" y="2667000"/>
          <p14:tracePt t="34791" x="2508250" y="2698750"/>
          <p14:tracePt t="34807" x="2489200" y="2736850"/>
          <p14:tracePt t="34824" x="2470150" y="2781300"/>
          <p14:tracePt t="34840" x="2457450" y="2813050"/>
          <p14:tracePt t="34858" x="2457450" y="2838450"/>
          <p14:tracePt t="34874" x="2457450" y="2870200"/>
          <p14:tracePt t="34892" x="2457450" y="2882900"/>
          <p14:tracePt t="34907" x="2457450" y="2895600"/>
          <p14:tracePt t="34924" x="2489200" y="2933700"/>
          <p14:tracePt t="34941" x="2552700" y="2984500"/>
          <p14:tracePt t="34941" x="2559050" y="2990850"/>
          <p14:tracePt t="34958" x="2635250" y="3028950"/>
          <p14:tracePt t="34974" x="2679700" y="3048000"/>
          <p14:tracePt t="34991" x="2717800" y="3073400"/>
          <p14:tracePt t="35008" x="2749550" y="3086100"/>
          <p14:tracePt t="35024" x="2819400" y="3111500"/>
          <p14:tracePt t="35041" x="2933700" y="3136900"/>
          <p14:tracePt t="35058" x="3048000" y="3155950"/>
          <p14:tracePt t="35074" x="3168650" y="3168650"/>
          <p14:tracePt t="35091" x="3263900" y="3187700"/>
          <p14:tracePt t="35108" x="3327400" y="3187700"/>
          <p14:tracePt t="35124" x="3365500" y="3187700"/>
          <p14:tracePt t="35141" x="3416300" y="3194050"/>
          <p14:tracePt t="35158" x="3441700" y="3194050"/>
          <p14:tracePt t="35174" x="3556000" y="3200400"/>
          <p14:tracePt t="35191" x="3632200" y="3200400"/>
          <p14:tracePt t="35208" x="3683000" y="3200400"/>
          <p14:tracePt t="35225" x="3733800" y="3206750"/>
          <p14:tracePt t="35241" x="3784600" y="3213100"/>
          <p14:tracePt t="35258" x="3816350" y="3219450"/>
          <p14:tracePt t="35275" x="3867150" y="3225800"/>
          <p14:tracePt t="35292" x="3930650" y="3232150"/>
          <p14:tracePt t="35308" x="3968750" y="3238500"/>
          <p14:tracePt t="35325" x="4006850" y="3244850"/>
          <p14:tracePt t="35341" x="4019550" y="3244850"/>
          <p14:tracePt t="35358" x="4025900" y="3251200"/>
          <p14:tracePt t="35414" x="4032250" y="3251200"/>
          <p14:tracePt t="35702" x="4044950" y="3257550"/>
          <p14:tracePt t="35710" x="4121150" y="3257550"/>
          <p14:tracePt t="35726" x="4197350" y="3257550"/>
          <p14:tracePt t="35727" x="4273550" y="3257550"/>
          <p14:tracePt t="35742" x="4552950" y="3162300"/>
          <p14:tracePt t="35759" x="4737100" y="3136900"/>
          <p14:tracePt t="35775" x="4940300" y="3086100"/>
          <p14:tracePt t="35792" x="5111750" y="3048000"/>
          <p14:tracePt t="35809" x="5257800" y="3028950"/>
          <p14:tracePt t="35826" x="5391150" y="3009900"/>
          <p14:tracePt t="35842" x="5499100" y="3009900"/>
          <p14:tracePt t="35859" x="5600700" y="3009900"/>
          <p14:tracePt t="35876" x="5695950" y="3009900"/>
          <p14:tracePt t="35892" x="5797550" y="3009900"/>
          <p14:tracePt t="35909" x="5905500" y="3009900"/>
          <p14:tracePt t="35926" x="5969000" y="3009900"/>
          <p14:tracePt t="35942" x="6089650" y="3009900"/>
          <p14:tracePt t="35959" x="6191250" y="3009900"/>
          <p14:tracePt t="35976" x="6280150" y="2997200"/>
          <p14:tracePt t="35992" x="6381750" y="2984500"/>
          <p14:tracePt t="36009" x="6457950" y="2952750"/>
          <p14:tracePt t="36026" x="6508750" y="2933700"/>
          <p14:tracePt t="36043" x="6553200" y="2914650"/>
          <p14:tracePt t="36059" x="6616700" y="2889250"/>
          <p14:tracePt t="36076" x="6654800" y="2870200"/>
          <p14:tracePt t="36093" x="6686550" y="2844800"/>
          <p14:tracePt t="36109" x="6718300" y="2806700"/>
          <p14:tracePt t="36126" x="6775450" y="2724150"/>
          <p14:tracePt t="36143" x="6819900" y="2660650"/>
          <p14:tracePt t="36159" x="6845300" y="2609850"/>
          <p14:tracePt t="36176" x="6870700" y="2552700"/>
          <p14:tracePt t="36193" x="6896100" y="2489200"/>
          <p14:tracePt t="36209" x="6902450" y="2457450"/>
          <p14:tracePt t="36227" x="6908800" y="2413000"/>
          <p14:tracePt t="36243" x="6908800" y="2381250"/>
          <p14:tracePt t="36259" x="6908800" y="2336800"/>
          <p14:tracePt t="36276" x="6915150" y="2298700"/>
          <p14:tracePt t="36293" x="6921500" y="2266950"/>
          <p14:tracePt t="36310" x="6927850" y="2216150"/>
          <p14:tracePt t="36327" x="6934200" y="2184400"/>
          <p14:tracePt t="36343" x="6946900" y="2159000"/>
          <p14:tracePt t="36360" x="6946900" y="2127250"/>
          <p14:tracePt t="36377" x="6953250" y="2108200"/>
          <p14:tracePt t="36393" x="6959600" y="2095500"/>
          <p14:tracePt t="36410" x="6959600" y="2082800"/>
          <p14:tracePt t="36427" x="6959600" y="2070100"/>
          <p14:tracePt t="36471" x="6959600" y="2057400"/>
          <p14:tracePt t="36478" x="6959600" y="2044700"/>
          <p14:tracePt t="36479" x="6946900" y="2025650"/>
          <p14:tracePt t="36493" x="6819900" y="1981200"/>
          <p14:tracePt t="36510" x="6610350" y="1898650"/>
          <p14:tracePt t="36527" x="6521450" y="1873250"/>
          <p14:tracePt t="36543" x="6438900" y="1854200"/>
          <p14:tracePt t="36561" x="6369050" y="1847850"/>
          <p14:tracePt t="36577" x="6318250" y="1847850"/>
          <p14:tracePt t="36594" x="6280150" y="1847850"/>
          <p14:tracePt t="36610" x="6203950" y="1847850"/>
          <p14:tracePt t="36627" x="6108700" y="1847850"/>
          <p14:tracePt t="36643" x="5956300" y="1847850"/>
          <p14:tracePt t="36660" x="5867400" y="1847850"/>
          <p14:tracePt t="36677" x="5772150" y="1847850"/>
          <p14:tracePt t="36694" x="5721350" y="1860550"/>
          <p14:tracePt t="36710" x="5676900" y="1885950"/>
          <p14:tracePt t="36727" x="5670550" y="1892300"/>
          <p14:tracePt t="36839" x="5670550" y="1905000"/>
          <p14:tracePt t="36844" x="5702300" y="1911350"/>
          <p14:tracePt t="36852" x="5734050" y="1911350"/>
          <p14:tracePt t="36861" x="5835650" y="1911350"/>
          <p14:tracePt t="36861" x="5880100" y="1911350"/>
          <p14:tracePt t="36878" x="5911850" y="1911350"/>
          <p14:tracePt t="36894" x="6019800" y="1892300"/>
          <p14:tracePt t="36911" x="6083300" y="1854200"/>
          <p14:tracePt t="36927" x="6115050" y="1835150"/>
          <p14:tracePt t="36944" x="6121400" y="1828800"/>
          <p14:tracePt t="36961" x="6121400" y="1816100"/>
          <p14:tracePt t="36978" x="6121400" y="1803400"/>
          <p14:tracePt t="36995" x="6115050" y="1778000"/>
          <p14:tracePt t="37011" x="6089650" y="1758950"/>
          <p14:tracePt t="37027" x="6032500" y="1746250"/>
          <p14:tracePt t="37044" x="5937250" y="1727200"/>
          <p14:tracePt t="37061" x="5772150" y="1720850"/>
          <p14:tracePt t="37078" x="5588000" y="1720850"/>
          <p14:tracePt t="37094" x="5143500" y="1720850"/>
          <p14:tracePt t="37111" x="4870450" y="1720850"/>
          <p14:tracePt t="37128" x="4711700" y="1765300"/>
          <p14:tracePt t="37144" x="4673600" y="1816100"/>
          <p14:tracePt t="37161" x="4648200" y="1860550"/>
          <p14:tracePt t="37178" x="4641850" y="1885950"/>
          <p14:tracePt t="37194" x="4641850" y="1930400"/>
          <p14:tracePt t="37212" x="4667250" y="1974850"/>
          <p14:tracePt t="37228" x="4730750" y="2032000"/>
          <p14:tracePt t="37245" x="4889500" y="2095500"/>
          <p14:tracePt t="37261" x="5092700" y="2146300"/>
          <p14:tracePt t="37278" x="5676900" y="2203450"/>
          <p14:tracePt t="37295" x="5937250" y="2203450"/>
          <p14:tracePt t="37312" x="6140450" y="2203450"/>
          <p14:tracePt t="37328" x="6235700" y="2171700"/>
          <p14:tracePt t="37345" x="6267450" y="2152650"/>
          <p14:tracePt t="37407" x="6267450" y="2146300"/>
          <p14:tracePt t="37421" x="6267450" y="2139950"/>
          <p14:tracePt t="37421" x="6267450" y="2133600"/>
          <p14:tracePt t="37429" x="6216650" y="2089150"/>
          <p14:tracePt t="37445" x="6102350" y="2057400"/>
          <p14:tracePt t="37461" x="5949950" y="2006600"/>
          <p14:tracePt t="37461" x="5835650" y="1981200"/>
          <p14:tracePt t="37479" x="5632450" y="1943100"/>
          <p14:tracePt t="37495" x="5486400" y="1936750"/>
          <p14:tracePt t="37512" x="5422900" y="1936750"/>
          <p14:tracePt t="37528" x="5403850" y="1936750"/>
          <p14:tracePt t="37545" x="5391150" y="1943100"/>
          <p14:tracePt t="37562" x="5378450" y="1955800"/>
          <p14:tracePt t="37579" x="5372100" y="1968500"/>
          <p14:tracePt t="37595" x="5372100" y="1981200"/>
          <p14:tracePt t="37612" x="5365750" y="2000250"/>
          <p14:tracePt t="37727" x="5365750" y="2012950"/>
          <p14:tracePt t="37738" x="5359400" y="2044700"/>
          <p14:tracePt t="37745" x="5359400" y="2063750"/>
          <p14:tracePt t="37746" x="5353050" y="2152650"/>
          <p14:tracePt t="37762" x="5334000" y="2254250"/>
          <p14:tracePt t="37779" x="5321300" y="2374900"/>
          <p14:tracePt t="37795" x="5302250" y="2520950"/>
          <p14:tracePt t="37812" x="5283200" y="2641600"/>
          <p14:tracePt t="37829" x="5257800" y="2730500"/>
          <p14:tracePt t="37846" x="5245100" y="2832100"/>
          <p14:tracePt t="37862" x="5238750" y="2882900"/>
          <p14:tracePt t="37879" x="5238750" y="2895600"/>
          <p14:tracePt t="37896" x="5238750" y="2908300"/>
          <p14:tracePt t="38013" x="5232400" y="2921000"/>
          <p14:tracePt t="38035" x="5226050" y="2921000"/>
          <p14:tracePt t="38045" x="5219700" y="2921000"/>
          <p14:tracePt t="38060" x="5213350" y="2921000"/>
          <p14:tracePt t="38071" x="5207000" y="2921000"/>
          <p14:tracePt t="38072" x="5200650" y="2921000"/>
          <p14:tracePt t="38079" x="5168900" y="2921000"/>
          <p14:tracePt t="38096" x="5099050" y="2921000"/>
          <p14:tracePt t="38113" x="5003800" y="2921000"/>
          <p14:tracePt t="38129" x="4895850" y="2921000"/>
          <p14:tracePt t="38146" x="4775200" y="2921000"/>
          <p14:tracePt t="38163" x="4654550" y="2921000"/>
          <p14:tracePt t="38179" x="4508500" y="2895600"/>
          <p14:tracePt t="38196" x="4254500" y="2844800"/>
          <p14:tracePt t="38213" x="4076700" y="2806700"/>
          <p14:tracePt t="38229" x="3892550" y="2762250"/>
          <p14:tracePt t="38246" x="3702050" y="2730500"/>
          <p14:tracePt t="38263" x="3568700" y="2705100"/>
          <p14:tracePt t="38279" x="3422650" y="2667000"/>
          <p14:tracePt t="38296" x="3302000" y="2641600"/>
          <p14:tracePt t="38313" x="3206750" y="2616200"/>
          <p14:tracePt t="38330" x="3149600" y="2609850"/>
          <p14:tracePt t="38347" x="3079750" y="2597150"/>
          <p14:tracePt t="38363" x="3035300" y="2584450"/>
          <p14:tracePt t="38380" x="2990850" y="2578100"/>
          <p14:tracePt t="38380" x="2946400" y="2578100"/>
          <p14:tracePt t="38397" x="2901950" y="2571750"/>
          <p14:tracePt t="38413" x="2838450" y="2565400"/>
          <p14:tracePt t="38430" x="2787650" y="2559050"/>
          <p14:tracePt t="38446" x="2749550" y="2559050"/>
          <p14:tracePt t="38463" x="2730500" y="2559050"/>
          <p14:tracePt t="38501" x="2724150" y="2559050"/>
          <p14:tracePt t="38501" x="2717800" y="2559050"/>
          <p14:tracePt t="38514" x="2705100" y="2559050"/>
          <p14:tracePt t="38530" x="2686050" y="2559050"/>
          <p14:tracePt t="38547" x="2673350" y="2559050"/>
          <p14:tracePt t="38581" x="2660650" y="2559050"/>
          <p14:tracePt t="38773" x="2654300" y="2559050"/>
          <p14:tracePt t="38989" x="2654300" y="2552700"/>
          <p14:tracePt t="39229" x="2654300" y="2546350"/>
          <p14:tracePt t="39241" x="2647950" y="2540000"/>
          <p14:tracePt t="39253" x="2641600" y="2527300"/>
          <p14:tracePt t="39261" x="2635250" y="2520950"/>
          <p14:tracePt t="39285" x="2628900" y="2520950"/>
          <p14:tracePt t="39285" x="2622550" y="2520950"/>
          <p14:tracePt t="39285" x="2616200" y="2514600"/>
          <p14:tracePt t="39301" x="2590800" y="2508250"/>
          <p14:tracePt t="39314" x="2546350" y="2501900"/>
          <p14:tracePt t="39331" x="2508250" y="2501900"/>
          <p14:tracePt t="39348" x="2451100" y="2495550"/>
          <p14:tracePt t="39366" x="2425700" y="2489200"/>
          <p14:tracePt t="39381" x="2381250" y="2482850"/>
          <p14:tracePt t="39398" x="2349500" y="2476500"/>
          <p14:tracePt t="39415" x="2336800" y="2476500"/>
          <p14:tracePt t="39431" x="2317750" y="2470150"/>
          <p14:tracePt t="39448" x="2305050" y="2463800"/>
          <p14:tracePt t="39465" x="2286000" y="2457450"/>
          <p14:tracePt t="39481" x="2266950" y="2457450"/>
          <p14:tracePt t="39498" x="2254250" y="2457450"/>
          <p14:tracePt t="39515" x="2247900" y="2457450"/>
          <p14:tracePt t="39531" x="2216150" y="2451100"/>
          <p14:tracePt t="39549" x="2197100" y="2451100"/>
          <p14:tracePt t="39565" x="2190750" y="2451100"/>
          <p14:tracePt t="39581" x="2178050" y="2451100"/>
          <p14:tracePt t="39629" x="2165350" y="2451100"/>
          <p14:tracePt t="39653" x="2159000" y="2451100"/>
          <p14:tracePt t="39662" x="2152650" y="2451100"/>
          <p14:tracePt t="39669" x="2146300" y="2451100"/>
          <p14:tracePt t="39677" x="2139950" y="2451100"/>
          <p14:tracePt t="39684" x="2127250" y="2457450"/>
          <p14:tracePt t="39699" x="2101850" y="2476500"/>
          <p14:tracePt t="39715" x="2089150" y="2482850"/>
          <p14:tracePt t="39732" x="2070100" y="2501900"/>
          <p14:tracePt t="39749" x="2051050" y="2520950"/>
          <p14:tracePt t="39765" x="2044700" y="2533650"/>
          <p14:tracePt t="39782" x="2038350" y="2546350"/>
          <p14:tracePt t="39799" x="2038350" y="2552700"/>
          <p14:tracePt t="39815" x="2038350" y="2565400"/>
          <p14:tracePt t="39832" x="2038350" y="2571750"/>
          <p14:tracePt t="39849" x="2038350" y="2584450"/>
          <p14:tracePt t="39865" x="2038350" y="2609850"/>
          <p14:tracePt t="39882" x="2038350" y="2635250"/>
          <p14:tracePt t="39899" x="2038350" y="2660650"/>
          <p14:tracePt t="39915" x="2038350" y="2692400"/>
          <p14:tracePt t="39915" x="2057400" y="2705100"/>
          <p14:tracePt t="39933" x="2063750" y="2743200"/>
          <p14:tracePt t="39949" x="2063750" y="2755900"/>
          <p14:tracePt t="39966" x="2063750" y="2768600"/>
          <p14:tracePt t="39982" x="2070100" y="2806700"/>
          <p14:tracePt t="39999" x="2076450" y="2832100"/>
          <p14:tracePt t="40015" x="2089150" y="2857500"/>
          <p14:tracePt t="40033" x="2101850" y="2882900"/>
          <p14:tracePt t="40069" x="2108200" y="2895600"/>
          <p14:tracePt t="40069" x="2108200" y="2901950"/>
          <p14:tracePt t="40082" x="2120900" y="2908300"/>
          <p14:tracePt t="40099" x="2127250" y="2921000"/>
          <p14:tracePt t="40116" x="2146300" y="2940050"/>
          <p14:tracePt t="40133" x="2171700" y="2946400"/>
          <p14:tracePt t="40149" x="2197100" y="2965450"/>
          <p14:tracePt t="40166" x="2216150" y="2978150"/>
          <p14:tracePt t="40182" x="2235200" y="2984500"/>
          <p14:tracePt t="40199" x="2247900" y="2990850"/>
          <p14:tracePt t="40216" x="2266950" y="3003550"/>
          <p14:tracePt t="40233" x="2292350" y="3022600"/>
          <p14:tracePt t="40249" x="2317750" y="3028950"/>
          <p14:tracePt t="40266" x="2343150" y="3028950"/>
          <p14:tracePt t="40283" x="2349500" y="3035300"/>
          <p14:tracePt t="40317" x="2362200" y="3035300"/>
          <p14:tracePt t="40349" x="2381250" y="3035300"/>
          <p14:tracePt t="40358" x="2400300" y="3041650"/>
          <p14:tracePt t="40366" x="2406650" y="3041650"/>
          <p14:tracePt t="40367" x="2438400" y="3048000"/>
          <p14:tracePt t="40383" x="2463800" y="3060700"/>
          <p14:tracePt t="40400" x="2508250" y="3060700"/>
          <p14:tracePt t="40416" x="2565400" y="3073400"/>
          <p14:tracePt t="40433" x="2635250" y="3079750"/>
          <p14:tracePt t="40450" x="2724150" y="3098800"/>
          <p14:tracePt t="40467" x="2819400" y="3117850"/>
          <p14:tracePt t="40483" x="2940050" y="3130550"/>
          <p14:tracePt t="40500" x="3086100" y="3136900"/>
          <p14:tracePt t="40517" x="3187700" y="3149600"/>
          <p14:tracePt t="40533" x="3257550" y="3168650"/>
          <p14:tracePt t="40550" x="3321050" y="3175000"/>
          <p14:tracePt t="40567" x="3403600" y="3194050"/>
          <p14:tracePt t="40583" x="3473450" y="3200400"/>
          <p14:tracePt t="40600" x="3556000" y="3213100"/>
          <p14:tracePt t="40617" x="3663950" y="3213100"/>
          <p14:tracePt t="40633" x="3771900" y="3219450"/>
          <p14:tracePt t="40650" x="3873500" y="3225800"/>
          <p14:tracePt t="40667" x="3994150" y="3244850"/>
          <p14:tracePt t="40683" x="4171950" y="3257550"/>
          <p14:tracePt t="40701" x="4267200" y="3270250"/>
          <p14:tracePt t="40717" x="4356100" y="3270250"/>
          <p14:tracePt t="40733" x="4451350" y="3270250"/>
          <p14:tracePt t="40750" x="4540250" y="3270250"/>
          <p14:tracePt t="40767" x="4648200" y="3270250"/>
          <p14:tracePt t="40783" x="4756150" y="3270250"/>
          <p14:tracePt t="40800" x="4889500" y="3270250"/>
          <p14:tracePt t="40817" x="5010150" y="3270250"/>
          <p14:tracePt t="40834" x="5130800" y="3244850"/>
          <p14:tracePt t="40850" x="5245100" y="3225800"/>
          <p14:tracePt t="40867" x="5327650" y="3206750"/>
          <p14:tracePt t="40884" x="5391150" y="3181350"/>
          <p14:tracePt t="40901" x="5524500" y="3162300"/>
          <p14:tracePt t="40917" x="5568950" y="3149600"/>
          <p14:tracePt t="40934" x="5638800" y="3143250"/>
          <p14:tracePt t="40950" x="5695950" y="3136900"/>
          <p14:tracePt t="40967" x="5772150" y="3130550"/>
          <p14:tracePt t="40984" x="5842000" y="3124200"/>
          <p14:tracePt t="41001" x="5943600" y="3117850"/>
          <p14:tracePt t="41017" x="6019800" y="3105150"/>
          <p14:tracePt t="41034" x="6089650" y="3098800"/>
          <p14:tracePt t="41051" x="6146800" y="3098800"/>
          <p14:tracePt t="41068" x="6203950" y="3092450"/>
          <p14:tracePt t="41084" x="6273800" y="3086100"/>
          <p14:tracePt t="41101" x="6324600" y="3073400"/>
          <p14:tracePt t="41117" x="6375400" y="3073400"/>
          <p14:tracePt t="41134" x="6419850" y="3073400"/>
          <p14:tracePt t="41151" x="6470650" y="3073400"/>
          <p14:tracePt t="41167" x="6527800" y="3073400"/>
          <p14:tracePt t="41184" x="6559550" y="3073400"/>
          <p14:tracePt t="41201" x="6604000" y="3060700"/>
          <p14:tracePt t="41217" x="6635750" y="3054350"/>
          <p14:tracePt t="41235" x="6661150" y="3054350"/>
          <p14:tracePt t="41251" x="6692900" y="3048000"/>
          <p14:tracePt t="41268" x="6743700" y="3041650"/>
          <p14:tracePt t="41285" x="6762750" y="3041650"/>
          <p14:tracePt t="41301" x="6781800" y="3028950"/>
          <p14:tracePt t="41318" x="6788150" y="3022600"/>
          <p14:tracePt t="41334" x="6800850" y="3022600"/>
          <p14:tracePt t="41445" x="6807200" y="3022600"/>
          <p14:tracePt t="41509" x="6813550" y="3016250"/>
          <p14:tracePt t="41517" x="6819900" y="3009900"/>
          <p14:tracePt t="41565" x="6826250" y="3003550"/>
          <p14:tracePt t="41581" x="6832600" y="2997200"/>
          <p14:tracePt t="41604" x="6838950" y="2997200"/>
          <p14:tracePt t="41613" x="6838950" y="2984500"/>
          <p14:tracePt t="41629" x="6845300" y="2984500"/>
          <p14:tracePt t="41637" x="6858000" y="2978150"/>
          <p14:tracePt t="41677" x="6864350" y="2978150"/>
          <p14:tracePt t="41684" x="6877050" y="2978150"/>
          <p14:tracePt t="41694" x="6877050" y="2971800"/>
          <p14:tracePt t="41695" x="6883400" y="2971800"/>
          <p14:tracePt t="41702" x="6896100" y="2971800"/>
          <p14:tracePt t="41719" x="6908800" y="2971800"/>
          <p14:tracePt t="41735" x="6921500" y="2971800"/>
          <p14:tracePt t="41752" x="6934200" y="2971800"/>
          <p14:tracePt t="41768" x="6946900" y="2971800"/>
          <p14:tracePt t="41785" x="6953250" y="2971800"/>
          <p14:tracePt t="41785" x="0" y="0"/>
        </p14:tracePtLst>
        <p14:tracePtLst>
          <p14:tracePt t="66027" x="4210050" y="4216400"/>
          <p14:tracePt t="66161" x="4203700" y="4222750"/>
          <p14:tracePt t="66170" x="4197350" y="4222750"/>
          <p14:tracePt t="66178" x="4171950" y="4222750"/>
          <p14:tracePt t="66188" x="4165600" y="4222750"/>
          <p14:tracePt t="66201" x="4133850" y="4222750"/>
          <p14:tracePt t="66212" x="4114800" y="4210050"/>
          <p14:tracePt t="66234" x="4102100" y="4210050"/>
          <p14:tracePt t="66250" x="4076700" y="4191000"/>
          <p14:tracePt t="66265" x="4013200" y="4165600"/>
          <p14:tracePt t="66281" x="3930650" y="4146550"/>
          <p14:tracePt t="66298" x="3778250" y="4140200"/>
          <p14:tracePt t="66313" x="3657600" y="4140200"/>
          <p14:tracePt t="66313" x="3594100" y="4140200"/>
          <p14:tracePt t="66329" x="3486150" y="4140200"/>
          <p14:tracePt t="66347" x="3365500" y="4140200"/>
          <p14:tracePt t="66370" x="3244850" y="4140200"/>
          <p14:tracePt t="66385" x="3124200" y="4140200"/>
          <p14:tracePt t="66396" x="3016250" y="4140200"/>
          <p14:tracePt t="66413" x="2882900" y="4121150"/>
          <p14:tracePt t="66430" x="2794000" y="4114800"/>
          <p14:tracePt t="66445" x="2743200" y="4114800"/>
          <p14:tracePt t="66462" x="2692400" y="4114800"/>
          <p14:tracePt t="66479" x="2635250" y="4108450"/>
          <p14:tracePt t="66496" x="2540000" y="4108450"/>
          <p14:tracePt t="66512" x="2457450" y="4108450"/>
          <p14:tracePt t="66529" x="2432050" y="4108450"/>
          <p14:tracePt t="66546" x="2317750" y="4121150"/>
          <p14:tracePt t="66563" x="2228850" y="4203700"/>
          <p14:tracePt t="66579" x="2165350" y="4311650"/>
          <p14:tracePt t="66596" x="2108200" y="4419600"/>
          <p14:tracePt t="66612" x="2070100" y="4533900"/>
          <p14:tracePt t="66629" x="2012950" y="4648200"/>
          <p14:tracePt t="66645" x="1974850" y="4737100"/>
          <p14:tracePt t="66662" x="1949450" y="4775200"/>
          <p14:tracePt t="66679" x="1924050" y="4806950"/>
          <p14:tracePt t="66696" x="1905000" y="4857750"/>
          <p14:tracePt t="66712" x="1892300" y="4902200"/>
          <p14:tracePt t="66712" x="1892300" y="4927600"/>
          <p14:tracePt t="66730" x="1892300" y="4984750"/>
          <p14:tracePt t="66746" x="1930400" y="5041900"/>
          <p14:tracePt t="66763" x="1987550" y="5092700"/>
          <p14:tracePt t="66779" x="2082800" y="5130800"/>
          <p14:tracePt t="66796" x="2190750" y="5162550"/>
          <p14:tracePt t="66812" x="2273300" y="5194300"/>
          <p14:tracePt t="66830" x="2343150" y="5232400"/>
          <p14:tracePt t="66846" x="2413000" y="5270500"/>
          <p14:tracePt t="66863" x="2533650" y="5302250"/>
          <p14:tracePt t="66879" x="2781300" y="5359400"/>
          <p14:tracePt t="66897" x="3009900" y="5384800"/>
          <p14:tracePt t="66913" x="3606800" y="5435600"/>
          <p14:tracePt t="66930" x="4089400" y="5486400"/>
          <p14:tracePt t="66947" x="4591050" y="5524500"/>
          <p14:tracePt t="66963" x="4997450" y="5537200"/>
          <p14:tracePt t="66979" x="5238750" y="5537200"/>
          <p14:tracePt t="66996" x="5422900" y="5537200"/>
          <p14:tracePt t="67013" x="5607050" y="5530850"/>
          <p14:tracePt t="67030" x="5772150" y="5486400"/>
          <p14:tracePt t="67046" x="5981700" y="5454650"/>
          <p14:tracePt t="67063" x="6178550" y="5429250"/>
          <p14:tracePt t="67080" x="6369050" y="5403850"/>
          <p14:tracePt t="67097" x="6654800" y="5346700"/>
          <p14:tracePt t="67113" x="6832600" y="5321300"/>
          <p14:tracePt t="67130" x="7048500" y="5283200"/>
          <p14:tracePt t="67147" x="7245350" y="5257800"/>
          <p14:tracePt t="67164" x="7435850" y="5207000"/>
          <p14:tracePt t="67180" x="7613650" y="5162550"/>
          <p14:tracePt t="67197" x="7727950" y="5118100"/>
          <p14:tracePt t="67213" x="7778750" y="5099050"/>
          <p14:tracePt t="67230" x="7804150" y="5073650"/>
          <p14:tracePt t="67247" x="7835900" y="5054600"/>
          <p14:tracePt t="67263" x="7848600" y="5022850"/>
          <p14:tracePt t="67280" x="7912100" y="4895850"/>
          <p14:tracePt t="67298" x="7962900" y="4787900"/>
          <p14:tracePt t="67313" x="7988300" y="4724400"/>
          <p14:tracePt t="67330" x="8007350" y="4622800"/>
          <p14:tracePt t="67347" x="8013700" y="4540250"/>
          <p14:tracePt t="67364" x="8013700" y="4508500"/>
          <p14:tracePt t="67380" x="8013700" y="4495800"/>
          <p14:tracePt t="67397" x="8013700" y="4476750"/>
          <p14:tracePt t="67414" x="8013700" y="4464050"/>
          <p14:tracePt t="67430" x="8013700" y="4457700"/>
          <p14:tracePt t="67447" x="7994650" y="4438650"/>
          <p14:tracePt t="67464" x="7950200" y="4394200"/>
          <p14:tracePt t="67480" x="7848600" y="4337050"/>
          <p14:tracePt t="67480" x="7816850" y="4324350"/>
          <p14:tracePt t="67498" x="7734300" y="4305300"/>
          <p14:tracePt t="67514" x="7613650" y="4286250"/>
          <p14:tracePt t="67531" x="7423150" y="4248150"/>
          <p14:tracePt t="67547" x="7162800" y="4178300"/>
          <p14:tracePt t="67564" x="6959600" y="4133850"/>
          <p14:tracePt t="67580" x="6807200" y="4121150"/>
          <p14:tracePt t="67597" x="6610350" y="4095750"/>
          <p14:tracePt t="67614" x="6400800" y="4038600"/>
          <p14:tracePt t="67631" x="6038850" y="3981450"/>
          <p14:tracePt t="67647" x="5575300" y="3917950"/>
          <p14:tracePt t="67664" x="5251450" y="3892550"/>
          <p14:tracePt t="67681" x="4902200" y="3873500"/>
          <p14:tracePt t="67698" x="4699000" y="3873500"/>
          <p14:tracePt t="67715" x="4514850" y="3873500"/>
          <p14:tracePt t="67731" x="4318000" y="3917950"/>
          <p14:tracePt t="67748" x="4095750" y="3975100"/>
          <p14:tracePt t="67764" x="3702050" y="4076700"/>
          <p14:tracePt t="67781" x="3384550" y="4127500"/>
          <p14:tracePt t="67797" x="3187700" y="4165600"/>
          <p14:tracePt t="67815" x="3022600" y="4248150"/>
          <p14:tracePt t="67831" x="2882900" y="4273550"/>
          <p14:tracePt t="67847" x="2736850" y="4305300"/>
          <p14:tracePt t="67864" x="2609850" y="4337050"/>
          <p14:tracePt t="67881" x="2508250" y="4381500"/>
          <p14:tracePt t="67898" x="2476500" y="4400550"/>
          <p14:tracePt t="67915" x="2470150" y="4413250"/>
          <p14:tracePt t="67931" x="2438400" y="4425950"/>
          <p14:tracePt t="67948" x="2432050" y="4432300"/>
          <p14:tracePt t="67964" x="2425700" y="4451350"/>
          <p14:tracePt t="67981" x="2419350" y="4470400"/>
          <p14:tracePt t="67998" x="2419350" y="4476750"/>
          <p14:tracePt t="68015" x="2419350" y="4495800"/>
          <p14:tracePt t="68031" x="2425700" y="4533900"/>
          <p14:tracePt t="68048" x="2457450" y="4572000"/>
          <p14:tracePt t="68065" x="2495550" y="4616450"/>
          <p14:tracePt t="68081" x="2546350" y="4673600"/>
          <p14:tracePt t="68099" x="2578100" y="4705350"/>
          <p14:tracePt t="68115" x="2609850" y="4730750"/>
          <p14:tracePt t="68131" x="2698750" y="4813300"/>
          <p14:tracePt t="68148" x="2819400" y="4914900"/>
          <p14:tracePt t="68165" x="2946400" y="4984750"/>
          <p14:tracePt t="68182" x="3041650" y="5022850"/>
          <p14:tracePt t="68198" x="3111500" y="5048250"/>
          <p14:tracePt t="68215" x="3200400" y="5080000"/>
          <p14:tracePt t="68231" x="3282950" y="5111750"/>
          <p14:tracePt t="68248" x="3403600" y="5137150"/>
          <p14:tracePt t="68265" x="3587750" y="5143500"/>
          <p14:tracePt t="68265" x="3695700" y="5156200"/>
          <p14:tracePt t="68282" x="3937000" y="5162550"/>
          <p14:tracePt t="68299" x="4216400" y="5175250"/>
          <p14:tracePt t="68315" x="4514850" y="5175250"/>
          <p14:tracePt t="68332" x="4756150" y="5175250"/>
          <p14:tracePt t="68348" x="4914900" y="5175250"/>
          <p14:tracePt t="68365" x="5067300" y="5162550"/>
          <p14:tracePt t="68382" x="5175250" y="5137150"/>
          <p14:tracePt t="68399" x="5327650" y="5118100"/>
          <p14:tracePt t="68415" x="5492750" y="5086350"/>
          <p14:tracePt t="68433" x="5715000" y="5035550"/>
          <p14:tracePt t="68448" x="6064250" y="4991100"/>
          <p14:tracePt t="68466" x="6299200" y="4972050"/>
          <p14:tracePt t="68482" x="6508750" y="4946650"/>
          <p14:tracePt t="68499" x="6699250" y="4870450"/>
          <p14:tracePt t="68516" x="6889750" y="4838700"/>
          <p14:tracePt t="68532" x="7004050" y="4794250"/>
          <p14:tracePt t="68549" x="7169150" y="4730750"/>
          <p14:tracePt t="68565" x="7283450" y="4699000"/>
          <p14:tracePt t="68582" x="7429500" y="4660900"/>
          <p14:tracePt t="68599" x="7524750" y="4641850"/>
          <p14:tracePt t="68616" x="7600950" y="4622800"/>
          <p14:tracePt t="68632" x="7696200" y="4578350"/>
          <p14:tracePt t="68650" x="7721600" y="4565650"/>
          <p14:tracePt t="68665" x="7747000" y="4546600"/>
          <p14:tracePt t="68682" x="7772400" y="4533900"/>
          <p14:tracePt t="68699" x="7785100" y="4521200"/>
          <p14:tracePt t="68715" x="7797800" y="4508500"/>
          <p14:tracePt t="68732" x="7816850" y="4489450"/>
          <p14:tracePt t="68749" x="7835900" y="4470400"/>
          <p14:tracePt t="68766" x="7835900" y="4464050"/>
          <p14:tracePt t="68782" x="7835900" y="4457700"/>
          <p14:tracePt t="68799" x="7835900" y="4451350"/>
          <p14:tracePt t="68816" x="7835900" y="4438650"/>
          <p14:tracePt t="68832" x="7835900" y="4394200"/>
          <p14:tracePt t="68849" x="7835900" y="4298950"/>
          <p14:tracePt t="68866" x="7835900" y="4248150"/>
          <p14:tracePt t="68883" x="7810500" y="4165600"/>
          <p14:tracePt t="68899" x="7772400" y="4083050"/>
          <p14:tracePt t="68916" x="7734300" y="4019550"/>
          <p14:tracePt t="68932" x="7702550" y="3962400"/>
          <p14:tracePt t="68950" x="7645400" y="3867150"/>
          <p14:tracePt t="68966" x="7556500" y="3759200"/>
          <p14:tracePt t="68983" x="7410450" y="3613150"/>
          <p14:tracePt t="68999" x="7277100" y="3479800"/>
          <p14:tracePt t="69016" x="7169150" y="3384550"/>
          <p14:tracePt t="69033" x="6985000" y="3219450"/>
          <p14:tracePt t="69050" x="6877050" y="3124200"/>
          <p14:tracePt t="69066" x="6775450" y="3041650"/>
          <p14:tracePt t="69083" x="6680200" y="2984500"/>
          <p14:tracePt t="69100" x="6559550" y="2908300"/>
          <p14:tracePt t="69116" x="6419850" y="2825750"/>
          <p14:tracePt t="69133" x="6280150" y="2755900"/>
          <p14:tracePt t="69150" x="6165850" y="2698750"/>
          <p14:tracePt t="69166" x="6057900" y="2622550"/>
          <p14:tracePt t="69183" x="5949950" y="2552700"/>
          <p14:tracePt t="69200" x="5886450" y="2520950"/>
          <p14:tracePt t="69217" x="5759450" y="2432050"/>
          <p14:tracePt t="69233" x="5702300" y="2393950"/>
          <p14:tracePt t="69250" x="5645150" y="2343150"/>
          <p14:tracePt t="69266" x="5581650" y="2311400"/>
          <p14:tracePt t="69283" x="5518150" y="2273300"/>
          <p14:tracePt t="69300" x="5454650" y="2228850"/>
          <p14:tracePt t="69317" x="5416550" y="2209800"/>
          <p14:tracePt t="69333" x="5397500" y="2197100"/>
          <p14:tracePt t="69350" x="5378450" y="2184400"/>
          <p14:tracePt t="69367" x="5372100" y="2184400"/>
          <p14:tracePt t="69383" x="5365750" y="2178050"/>
          <p14:tracePt t="69418" x="5365750" y="2171700"/>
          <p14:tracePt t="69602" x="5365750" y="2165350"/>
          <p14:tracePt t="69618" x="5365750" y="2146300"/>
          <p14:tracePt t="69650" x="5365750" y="2139950"/>
          <p14:tracePt t="69658" x="5365750" y="2133600"/>
          <p14:tracePt t="69668" x="5365750" y="2120900"/>
          <p14:tracePt t="69677" x="5365750" y="2114550"/>
          <p14:tracePt t="69684" x="5384800" y="2108200"/>
          <p14:tracePt t="69701" x="5391150" y="2101850"/>
          <p14:tracePt t="69717" x="5397500" y="2095500"/>
          <p14:tracePt t="69734" x="5410200" y="2095500"/>
          <p14:tracePt t="69751" x="5422900" y="2095500"/>
          <p14:tracePt t="69767" x="5435600" y="2095500"/>
          <p14:tracePt t="69784" x="5467350" y="2082800"/>
          <p14:tracePt t="69800" x="5486400" y="2082800"/>
          <p14:tracePt t="69818" x="5492750" y="2082800"/>
          <p14:tracePt t="69834" x="5505450" y="2082800"/>
          <p14:tracePt t="69851" x="5518150" y="2082800"/>
          <p14:tracePt t="69867" x="5549900" y="2082800"/>
          <p14:tracePt t="69884" x="5594350" y="2082800"/>
          <p14:tracePt t="69901" x="5619750" y="2082800"/>
          <p14:tracePt t="69917" x="5645150" y="2082800"/>
          <p14:tracePt t="69934" x="5651500" y="2082800"/>
          <p14:tracePt t="69951" x="5657850" y="2082800"/>
          <p14:tracePt t="69968" x="5670550" y="2089150"/>
          <p14:tracePt t="69984" x="5683250" y="2089150"/>
          <p14:tracePt t="70002" x="5702300" y="2095500"/>
          <p14:tracePt t="70002" x="5715000" y="2101850"/>
          <p14:tracePt t="70018" x="5740400" y="2101850"/>
          <p14:tracePt t="70034" x="5772150" y="2101850"/>
          <p14:tracePt t="70051" x="5803900" y="2101850"/>
          <p14:tracePt t="70068" x="5842000" y="2101850"/>
          <p14:tracePt t="70084" x="5861050" y="2101850"/>
          <p14:tracePt t="70101" x="5873750" y="2101850"/>
          <p14:tracePt t="70118" x="5886450" y="2101850"/>
          <p14:tracePt t="70134" x="5892800" y="2101850"/>
          <p14:tracePt t="70151" x="5899150" y="2101850"/>
          <p14:tracePt t="70202" x="5918200" y="2101850"/>
          <p14:tracePt t="70226" x="5924550" y="2101850"/>
          <p14:tracePt t="70235" x="5930900" y="2101850"/>
          <p14:tracePt t="70426" x="5937250" y="2101850"/>
          <p14:tracePt t="70482" x="5949950" y="2101850"/>
          <p14:tracePt t="70706" x="5943600" y="2101850"/>
          <p14:tracePt t="70714" x="5905500" y="2101850"/>
          <p14:tracePt t="70722" x="5867400" y="2101850"/>
          <p14:tracePt t="70730" x="5854700" y="2101850"/>
          <p14:tracePt t="70738" x="5810250" y="2114550"/>
          <p14:tracePt t="70752" x="5759450" y="2114550"/>
          <p14:tracePt t="70752" x="5740400" y="2114550"/>
          <p14:tracePt t="70789" x="5721350" y="2114550"/>
          <p14:tracePt t="70808" x="5702300" y="2114550"/>
          <p14:tracePt t="70832" x="5695950" y="2114550"/>
          <p14:tracePt t="70844" x="5683250" y="2114550"/>
          <p14:tracePt t="70852" x="5670550" y="2114550"/>
          <p14:tracePt t="70853" x="5651500" y="2101850"/>
          <p14:tracePt t="70869" x="5638800" y="2101850"/>
          <p14:tracePt t="70886" x="5626100" y="2101850"/>
          <p14:tracePt t="70903" x="5607050" y="2095500"/>
          <p14:tracePt t="71040" x="5600700" y="2089150"/>
          <p14:tracePt t="71088" x="5600700" y="2082800"/>
          <p14:tracePt t="71096" x="5607050" y="2076450"/>
          <p14:tracePt t="71103" x="5626100" y="2057400"/>
          <p14:tracePt t="71104" x="5651500" y="2057400"/>
          <p14:tracePt t="71120" x="5695950" y="2051050"/>
          <p14:tracePt t="71137" x="5734050" y="2044700"/>
          <p14:tracePt t="71153" x="5791200" y="2044700"/>
          <p14:tracePt t="71170" x="5867400" y="2044700"/>
          <p14:tracePt t="71186" x="5937250" y="2044700"/>
          <p14:tracePt t="71203" x="6019800" y="2044700"/>
          <p14:tracePt t="71219" x="6076950" y="2038350"/>
          <p14:tracePt t="71237" x="6115050" y="2038350"/>
          <p14:tracePt t="71253" x="6159500" y="2032000"/>
          <p14:tracePt t="71270" x="6172200" y="2032000"/>
          <p14:tracePt t="71287" x="6184900" y="2032000"/>
          <p14:tracePt t="71303" x="6210300" y="2032000"/>
          <p14:tracePt t="71320" x="6242050" y="2032000"/>
          <p14:tracePt t="71336" x="6286500" y="2032000"/>
          <p14:tracePt t="71353" x="6343650" y="2032000"/>
          <p14:tracePt t="71370" x="6381750" y="2044700"/>
          <p14:tracePt t="71386" x="6400800" y="2057400"/>
          <p14:tracePt t="71403" x="6413500" y="2063750"/>
          <p14:tracePt t="71420" x="6419850" y="2070100"/>
          <p14:tracePt t="71437" x="6426200" y="2076450"/>
          <p14:tracePt t="71472" x="6438900" y="2082800"/>
          <p14:tracePt t="71490" x="6438900" y="2089150"/>
          <p14:tracePt t="71504" x="6438900" y="2101850"/>
          <p14:tracePt t="71505" x="6438900" y="2152650"/>
          <p14:tracePt t="71520" x="6438900" y="2235200"/>
          <p14:tracePt t="71537" x="6438900" y="2330450"/>
          <p14:tracePt t="71553" x="6438900" y="2451100"/>
          <p14:tracePt t="71570" x="6438900" y="2559050"/>
          <p14:tracePt t="71587" x="6432550" y="2641600"/>
          <p14:tracePt t="71604" x="6426200" y="2698750"/>
          <p14:tracePt t="71620" x="6419850" y="2755900"/>
          <p14:tracePt t="71637" x="6388100" y="2819400"/>
          <p14:tracePt t="71654" x="6369050" y="2876550"/>
          <p14:tracePt t="71671" x="6343650" y="2959100"/>
          <p14:tracePt t="71687" x="6267450" y="3117850"/>
          <p14:tracePt t="71704" x="6216650" y="3232150"/>
          <p14:tracePt t="71720" x="6165850" y="3371850"/>
          <p14:tracePt t="71737" x="6108700" y="3536950"/>
          <p14:tracePt t="71754" x="6038850" y="3708400"/>
          <p14:tracePt t="71771" x="5969000" y="3867150"/>
          <p14:tracePt t="71787" x="5918200" y="4019550"/>
          <p14:tracePt t="71804" x="5867400" y="4178300"/>
          <p14:tracePt t="71821" x="5822950" y="4368800"/>
          <p14:tracePt t="71837" x="5753100" y="4597400"/>
          <p14:tracePt t="71854" x="5689600" y="4775200"/>
          <p14:tracePt t="71871" x="5670550" y="4870450"/>
          <p14:tracePt t="71888" x="5664200" y="4914900"/>
          <p14:tracePt t="71904" x="5645150" y="4984750"/>
          <p14:tracePt t="71921" x="5638800" y="5073650"/>
          <p14:tracePt t="71938" x="5632450" y="5187950"/>
          <p14:tracePt t="71954" x="5632450" y="5251450"/>
          <p14:tracePt t="71971" x="5632450" y="5302250"/>
          <p14:tracePt t="71988" x="5632450" y="5314950"/>
          <p14:tracePt t="72005" x="5632450" y="5327650"/>
          <p14:tracePt t="72021" x="5638800" y="5327650"/>
          <p14:tracePt t="72038" x="5651500" y="5327650"/>
          <p14:tracePt t="72054" x="5670550" y="5327650"/>
          <p14:tracePt t="72152" x="5676900" y="5327650"/>
          <p14:tracePt t="72159" x="5683250" y="5327650"/>
          <p14:tracePt t="72171" x="5695950" y="5321300"/>
          <p14:tracePt t="72172" x="5708650" y="5314950"/>
          <p14:tracePt t="72188" x="5721350" y="5314950"/>
          <p14:tracePt t="72272" x="5734050" y="5302250"/>
          <p14:tracePt t="72281" x="5753100" y="5295900"/>
          <p14:tracePt t="72288" x="5772150" y="5289550"/>
          <p14:tracePt t="72298" x="5797550" y="5276850"/>
          <p14:tracePt t="72305" x="5835650" y="5257800"/>
          <p14:tracePt t="72322" x="5905500" y="5226050"/>
          <p14:tracePt t="72339" x="5956300" y="5207000"/>
          <p14:tracePt t="72355" x="6013450" y="5168900"/>
          <p14:tracePt t="72372" x="6089650" y="5124450"/>
          <p14:tracePt t="72388" x="6140450" y="5111750"/>
          <p14:tracePt t="72405" x="6159500" y="5105400"/>
          <p14:tracePt t="72422" x="6172200" y="5105400"/>
          <p14:tracePt t="72641" x="6172200" y="5111750"/>
          <p14:tracePt t="72871" x="6159500" y="5092700"/>
          <p14:tracePt t="72879" x="6140450" y="5054600"/>
          <p14:tracePt t="72887" x="6134100" y="5048250"/>
          <p14:tracePt t="72889" x="6102350" y="5022850"/>
          <p14:tracePt t="72906" x="6064250" y="5003800"/>
          <p14:tracePt t="72922" x="6000750" y="4984750"/>
          <p14:tracePt t="72939" x="5905500" y="4953000"/>
          <p14:tracePt t="72956" x="5778500" y="4902200"/>
          <p14:tracePt t="72972" x="5657850" y="4857750"/>
          <p14:tracePt t="72989" x="5499100" y="4832350"/>
          <p14:tracePt t="73006" x="5359400" y="4806950"/>
          <p14:tracePt t="73023" x="5118100" y="4794250"/>
          <p14:tracePt t="73040" x="4940300" y="4762500"/>
          <p14:tracePt t="73056" x="4787900" y="4730750"/>
          <p14:tracePt t="73072" x="4610100" y="4705350"/>
          <p14:tracePt t="73090" x="4438650" y="4686300"/>
          <p14:tracePt t="73106" x="4254500" y="4686300"/>
          <p14:tracePt t="73123" x="4044950" y="4660900"/>
          <p14:tracePt t="73139" x="3810000" y="4648200"/>
          <p14:tracePt t="73157" x="3619500" y="4648200"/>
          <p14:tracePt t="73173" x="3435350" y="4648200"/>
          <p14:tracePt t="73190" x="3257550" y="4648200"/>
          <p14:tracePt t="73206" x="3086100" y="4648200"/>
          <p14:tracePt t="73223" x="2882900" y="4648200"/>
          <p14:tracePt t="73240" x="2787650" y="4679950"/>
          <p14:tracePt t="73257" x="2711450" y="4711700"/>
          <p14:tracePt t="73273" x="2673350" y="4749800"/>
          <p14:tracePt t="73290" x="2597150" y="4832350"/>
          <p14:tracePt t="73306" x="2527300" y="4889500"/>
          <p14:tracePt t="73324" x="2444750" y="4953000"/>
          <p14:tracePt t="73340" x="2400300" y="4991100"/>
          <p14:tracePt t="73356" x="2355850" y="5048250"/>
          <p14:tracePt t="73373" x="2330450" y="5086350"/>
          <p14:tracePt t="73390" x="2330450" y="5105400"/>
          <p14:tracePt t="73407" x="2330450" y="5149850"/>
          <p14:tracePt t="73424" x="2330450" y="5187950"/>
          <p14:tracePt t="73440" x="2343150" y="5219700"/>
          <p14:tracePt t="73457" x="2349500" y="5245100"/>
          <p14:tracePt t="73473" x="2381250" y="5276850"/>
          <p14:tracePt t="73490" x="2425700" y="5302250"/>
          <p14:tracePt t="73507" x="2533650" y="5365750"/>
          <p14:tracePt t="73523" x="2705100" y="5448300"/>
          <p14:tracePt t="73540" x="2901950" y="5530850"/>
          <p14:tracePt t="73557" x="3067050" y="5588000"/>
          <p14:tracePt t="73574" x="3168650" y="5613400"/>
          <p14:tracePt t="73590" x="3225800" y="5613400"/>
          <p14:tracePt t="73607" x="3346450" y="5632450"/>
          <p14:tracePt t="73625" x="3486150" y="5651500"/>
          <p14:tracePt t="73640" x="3695700" y="5664200"/>
          <p14:tracePt t="73657" x="3930650" y="5695950"/>
          <p14:tracePt t="73674" x="4159250" y="5721350"/>
          <p14:tracePt t="73691" x="4394200" y="5753100"/>
          <p14:tracePt t="73707" x="4648200" y="5772150"/>
          <p14:tracePt t="73725" x="4876800" y="5772150"/>
          <p14:tracePt t="73740" x="5086350" y="5772150"/>
          <p14:tracePt t="73757" x="5232400" y="5772150"/>
          <p14:tracePt t="73774" x="5365750" y="5772150"/>
          <p14:tracePt t="73791" x="5499100" y="5746750"/>
          <p14:tracePt t="73807" x="5708650" y="5651500"/>
          <p14:tracePt t="73824" x="5803900" y="5607050"/>
          <p14:tracePt t="73841" x="5816600" y="5594350"/>
          <p14:tracePt t="73858" x="5829300" y="5594350"/>
          <p14:tracePt t="73874" x="5848350" y="5594350"/>
          <p14:tracePt t="73891" x="5861050" y="5594350"/>
          <p14:tracePt t="73907" x="5899150" y="5588000"/>
          <p14:tracePt t="73924" x="5924550" y="5562600"/>
          <p14:tracePt t="73941" x="5962650" y="5549900"/>
          <p14:tracePt t="73957" x="6007100" y="5530850"/>
          <p14:tracePt t="73974" x="6045200" y="5530850"/>
          <p14:tracePt t="73991" x="6146800" y="5499100"/>
          <p14:tracePt t="74008" x="6203950" y="5473700"/>
          <p14:tracePt t="74024" x="6216650" y="5467350"/>
          <p14:tracePt t="74041" x="6223000" y="5461000"/>
          <p14:tracePt t="74145" x="6229350" y="5454650"/>
          <p14:tracePt t="74167" x="6229350" y="5448300"/>
          <p14:tracePt t="74175" x="6229350" y="5435600"/>
          <p14:tracePt t="74199" x="6235700" y="5429250"/>
          <p14:tracePt t="74207" x="6242050" y="5410200"/>
          <p14:tracePt t="74221" x="6248400" y="5403850"/>
          <p14:tracePt t="74224" x="6254750" y="5378450"/>
          <p14:tracePt t="74241" x="6267450" y="5359400"/>
          <p14:tracePt t="74258" x="6267450" y="5346700"/>
          <p14:tracePt t="74275" x="6267450" y="5340350"/>
          <p14:tracePt t="74291" x="6267450" y="5334000"/>
          <p14:tracePt t="74308" x="6273800" y="5321300"/>
          <p14:tracePt t="74325" x="6286500" y="5276850"/>
          <p14:tracePt t="74341" x="6318250" y="5162550"/>
          <p14:tracePt t="74358" x="6356350" y="5003800"/>
          <p14:tracePt t="74358" x="6362700" y="4921250"/>
          <p14:tracePt t="74376" x="6419850" y="4743450"/>
          <p14:tracePt t="74392" x="6451600" y="4616450"/>
          <p14:tracePt t="74408" x="6502400" y="4483100"/>
          <p14:tracePt t="74425" x="6534150" y="4343400"/>
          <p14:tracePt t="74442" x="6553200" y="4210050"/>
          <p14:tracePt t="74459" x="6565900" y="4083050"/>
          <p14:tracePt t="74475" x="6578600" y="3956050"/>
          <p14:tracePt t="74492" x="6578600" y="3860800"/>
          <p14:tracePt t="74508" x="6578600" y="3759200"/>
          <p14:tracePt t="74525" x="6578600" y="3663950"/>
          <p14:tracePt t="74542" x="6559550" y="3581400"/>
          <p14:tracePt t="74559" x="6527800" y="3505200"/>
          <p14:tracePt t="74575" x="6502400" y="3416300"/>
          <p14:tracePt t="74592" x="6419850" y="3251200"/>
          <p14:tracePt t="74609" x="6369050" y="3143250"/>
          <p14:tracePt t="74625" x="6311900" y="3054350"/>
          <p14:tracePt t="74642" x="6267450" y="2959100"/>
          <p14:tracePt t="74659" x="6223000" y="2844800"/>
          <p14:tracePt t="74675" x="6165850" y="2736850"/>
          <p14:tracePt t="74692" x="6115050" y="2609850"/>
          <p14:tracePt t="74709" x="6032500" y="2489200"/>
          <p14:tracePt t="74726" x="5981700" y="2387600"/>
          <p14:tracePt t="74743" x="5924550" y="2279650"/>
          <p14:tracePt t="74759" x="5880100" y="2203450"/>
          <p14:tracePt t="74775" x="5842000" y="2152650"/>
          <p14:tracePt t="74792" x="5822950" y="2139950"/>
          <p14:tracePt t="74809" x="5797550" y="2114550"/>
          <p14:tracePt t="74826" x="5772150" y="2101850"/>
          <p14:tracePt t="74842" x="5727700" y="2089150"/>
          <p14:tracePt t="74859" x="5715000" y="2082800"/>
          <p14:tracePt t="75008" x="5715000" y="2076450"/>
          <p14:tracePt t="75031" x="5721350" y="2076450"/>
          <p14:tracePt t="75044" x="5734050" y="2076450"/>
          <p14:tracePt t="75064" x="5740400" y="2076450"/>
          <p14:tracePt t="75072" x="5753100" y="2076450"/>
          <p14:tracePt t="75072" x="5759450" y="2076450"/>
          <p14:tracePt t="75080" x="5772150" y="2076450"/>
          <p14:tracePt t="75092" x="5810250" y="2076450"/>
          <p14:tracePt t="75109" x="5835650" y="2076450"/>
          <p14:tracePt t="75126" x="5899150" y="2076450"/>
          <p14:tracePt t="75143" x="5981700" y="2089150"/>
          <p14:tracePt t="75160" x="6038850" y="2095500"/>
          <p14:tracePt t="75176" x="6089650" y="2120900"/>
          <p14:tracePt t="75193" x="6172200" y="2127250"/>
          <p14:tracePt t="75210" x="6292850" y="2146300"/>
          <p14:tracePt t="75227" x="6457950" y="2171700"/>
          <p14:tracePt t="75243" x="6654800" y="2190750"/>
          <p14:tracePt t="75260" x="6807200" y="2197100"/>
          <p14:tracePt t="75276" x="6934200" y="2197100"/>
          <p14:tracePt t="75293" x="7048500" y="2216150"/>
          <p14:tracePt t="75310" x="7150100" y="2222500"/>
          <p14:tracePt t="75327" x="7277100" y="2228850"/>
          <p14:tracePt t="75343" x="7410450" y="2247900"/>
          <p14:tracePt t="75343" x="7480300" y="2254250"/>
          <p14:tracePt t="75361" x="7575550" y="2254250"/>
          <p14:tracePt t="75377" x="7639050" y="2260600"/>
          <p14:tracePt t="75393" x="7689850" y="2266950"/>
          <p14:tracePt t="75410" x="7740650" y="2273300"/>
          <p14:tracePt t="75426" x="7778750" y="2273300"/>
          <p14:tracePt t="75443" x="7816850" y="2273300"/>
          <p14:tracePt t="75460" x="7842250" y="2273300"/>
          <p14:tracePt t="75477" x="7848600" y="2273300"/>
          <p14:tracePt t="75493" x="7861300" y="2273300"/>
          <p14:tracePt t="75510" x="7867650" y="2273300"/>
          <p14:tracePt t="75527" x="7874000" y="2273300"/>
          <p14:tracePt t="75616" x="7874000" y="2279650"/>
          <p14:tracePt t="75624" x="7874000" y="2292350"/>
          <p14:tracePt t="75636" x="7861300" y="2305050"/>
          <p14:tracePt t="75640" x="7835900" y="2317750"/>
          <p14:tracePt t="75645" x="7778750" y="2355850"/>
          <p14:tracePt t="75660" x="7708900" y="2374900"/>
          <p14:tracePt t="75677" x="7620000" y="2381250"/>
          <p14:tracePt t="75694" x="7454900" y="2400300"/>
          <p14:tracePt t="75710" x="7200900" y="2463800"/>
          <p14:tracePt t="75728" x="7004050" y="2527300"/>
          <p14:tracePt t="75745" x="6819900" y="2559050"/>
          <p14:tracePt t="75761" x="6623050" y="2597150"/>
          <p14:tracePt t="75777" x="6451600" y="2647950"/>
          <p14:tracePt t="75794" x="6305550" y="2686050"/>
          <p14:tracePt t="75810" x="6191250" y="2717800"/>
          <p14:tracePt t="75827" x="6127750" y="2743200"/>
          <p14:tracePt t="75845" x="6064250" y="2781300"/>
          <p14:tracePt t="75861" x="6019800" y="2806700"/>
          <p14:tracePt t="75877" x="6007100" y="2813050"/>
          <p14:tracePt t="75894" x="5918200" y="2889250"/>
          <p14:tracePt t="75911" x="5854700" y="2914650"/>
          <p14:tracePt t="75927" x="5816600" y="2914650"/>
          <p14:tracePt t="75944" x="5797550" y="2914650"/>
          <p14:tracePt t="75985" x="5791200" y="2914650"/>
          <p14:tracePt t="75993" x="5778500" y="2914650"/>
          <p14:tracePt t="76010" x="5765800" y="2882900"/>
          <p14:tracePt t="76027" x="5765800" y="2863850"/>
          <p14:tracePt t="76028" x="5753100" y="2825750"/>
          <p14:tracePt t="76045" x="5753100" y="2768600"/>
          <p14:tracePt t="76061" x="5746750" y="2711450"/>
          <p14:tracePt t="76078" x="5721350" y="2622550"/>
          <p14:tracePt t="76094" x="5708650" y="2552700"/>
          <p14:tracePt t="76111" x="5695950" y="2520950"/>
          <p14:tracePt t="76128" x="5683250" y="2495550"/>
          <p14:tracePt t="76144" x="5670550" y="2476500"/>
          <p14:tracePt t="76178" x="5670550" y="2470150"/>
          <p14:tracePt t="76179" x="5664200" y="2463800"/>
          <p14:tracePt t="76195" x="5657850" y="2438400"/>
          <p14:tracePt t="76212" x="5645150" y="2393950"/>
          <p14:tracePt t="76228" x="5638800" y="2362200"/>
          <p14:tracePt t="76245" x="5632450" y="2336800"/>
          <p14:tracePt t="76261" x="5632450" y="2311400"/>
          <p14:tracePt t="76278" x="5632450" y="2273300"/>
          <p14:tracePt t="76295" x="5632450" y="2241550"/>
          <p14:tracePt t="76311" x="5632450" y="2216150"/>
          <p14:tracePt t="76328" x="5638800" y="2171700"/>
          <p14:tracePt t="76345" x="5651500" y="2159000"/>
          <p14:tracePt t="76362" x="5651500" y="2139950"/>
          <p14:tracePt t="76379" x="5664200" y="2133600"/>
          <p14:tracePt t="76418" x="5670550" y="2133600"/>
          <p14:tracePt t="76586" x="5676900" y="2133600"/>
          <p14:tracePt t="76594" x="5708650" y="2133600"/>
          <p14:tracePt t="76617" x="5715000" y="2133600"/>
          <p14:tracePt t="76628" x="5721350" y="2133600"/>
          <p14:tracePt t="76634" x="5734050" y="2127250"/>
          <p14:tracePt t="76714" x="5740400" y="2120900"/>
          <p14:tracePt t="77219" x="5746750" y="2120900"/>
          <p14:tracePt t="77274" x="5753100" y="2120900"/>
          <p14:tracePt t="77402" x="5759450" y="2120900"/>
          <p14:tracePt t="77418" x="5765800" y="2114550"/>
          <p14:tracePt t="77651" x="5772150" y="2108200"/>
          <p14:tracePt t="77771" x="5778500" y="2108200"/>
          <p14:tracePt t="77795" x="5784850" y="2108200"/>
          <p14:tracePt t="77843" x="5784850" y="2095500"/>
          <p14:tracePt t="77864" x="5791200" y="2095500"/>
          <p14:tracePt t="77883" x="5803900" y="2089150"/>
          <p14:tracePt t="77884" x="5810250" y="2089150"/>
          <p14:tracePt t="77898" x="5911850" y="2089150"/>
          <p14:tracePt t="77916" x="6032500" y="2089150"/>
          <p14:tracePt t="77932" x="6216650" y="2089150"/>
          <p14:tracePt t="77948" x="6502400" y="2120900"/>
          <p14:tracePt t="77965" x="6826250" y="2146300"/>
          <p14:tracePt t="77982" x="7042150" y="2152650"/>
          <p14:tracePt t="77999" x="7258050" y="2152650"/>
          <p14:tracePt t="78016" x="7505700" y="2152650"/>
          <p14:tracePt t="78032" x="7766050" y="2165350"/>
          <p14:tracePt t="78048" x="7969250" y="2165350"/>
          <p14:tracePt t="78065" x="8102600" y="2165350"/>
          <p14:tracePt t="78082" x="8140700" y="2165350"/>
          <p14:tracePt t="78099" x="8153400" y="2165350"/>
          <p14:tracePt t="78147" x="8159750" y="2159000"/>
          <p14:tracePt t="78315" x="8159750" y="2152650"/>
          <p14:tracePt t="78333" x="8159750" y="2139950"/>
          <p14:tracePt t="78339" x="8147050" y="2133600"/>
          <p14:tracePt t="78349" x="8140700" y="2120900"/>
          <p14:tracePt t="78366" x="8115300" y="2114550"/>
          <p14:tracePt t="78383" x="8083550" y="2101850"/>
          <p14:tracePt t="78399" x="7969250" y="2089150"/>
          <p14:tracePt t="78416" x="7804150" y="2051050"/>
          <p14:tracePt t="78433" x="7556500" y="1993900"/>
          <p14:tracePt t="78449" x="7239000" y="1943100"/>
          <p14:tracePt t="78466" x="6972300" y="1943100"/>
          <p14:tracePt t="78483" x="6705600" y="1943100"/>
          <p14:tracePt t="78500" x="6635750" y="1943100"/>
          <p14:tracePt t="78516" x="6604000" y="1943100"/>
          <p14:tracePt t="78533" x="6584950" y="1943100"/>
          <p14:tracePt t="78550" x="6565900" y="1943100"/>
          <p14:tracePt t="78567" x="6546850" y="1943100"/>
          <p14:tracePt t="78583" x="6502400" y="1943100"/>
          <p14:tracePt t="78599" x="6457950" y="1943100"/>
          <p14:tracePt t="78616" x="6413500" y="1943100"/>
          <p14:tracePt t="78633" x="6356350" y="1943100"/>
          <p14:tracePt t="78650" x="6267450" y="1943100"/>
          <p14:tracePt t="78666" x="6083300" y="1943100"/>
          <p14:tracePt t="78683" x="5962650" y="1943100"/>
          <p14:tracePt t="78700" x="5911850" y="1943100"/>
          <p14:tracePt t="78716" x="5892800" y="1943100"/>
          <p14:tracePt t="78811" x="5880100" y="1943100"/>
          <p14:tracePt t="78819" x="5873750" y="1943100"/>
          <p14:tracePt t="78835" x="5861050" y="1943100"/>
          <p14:tracePt t="78836" x="5835650" y="1943100"/>
          <p14:tracePt t="78850" x="5803900" y="1943100"/>
          <p14:tracePt t="78866" x="5734050" y="1943100"/>
          <p14:tracePt t="78883" x="5695950" y="1943100"/>
          <p14:tracePt t="78901" x="5626100" y="1949450"/>
          <p14:tracePt t="78916" x="5594350" y="1949450"/>
          <p14:tracePt t="78933" x="5581650" y="1955800"/>
          <p14:tracePt t="78950" x="5575300" y="1955800"/>
          <p14:tracePt t="79091" x="5568950" y="1962150"/>
          <p14:tracePt t="79091" x="5568950" y="1968500"/>
          <p14:tracePt t="79100" x="5568950" y="1974850"/>
          <p14:tracePt t="79117" x="5575300" y="1981200"/>
          <p14:tracePt t="79118" x="5581650" y="1993900"/>
          <p14:tracePt t="79134" x="5588000" y="1993900"/>
          <p14:tracePt t="79307" x="5600700" y="1993900"/>
          <p14:tracePt t="79317" x="5607050" y="1993900"/>
          <p14:tracePt t="79323" x="5626100" y="1993900"/>
          <p14:tracePt t="79338" x="5632450" y="1993900"/>
          <p14:tracePt t="79371" x="5638800" y="1993900"/>
          <p14:tracePt t="79395" x="5645150" y="1993900"/>
          <p14:tracePt t="79667" x="5657850" y="1993900"/>
          <p14:tracePt t="79699" x="5664200" y="1993900"/>
          <p14:tracePt t="79730" x="5670550" y="1993900"/>
          <p14:tracePt t="79739" x="5676900" y="1993900"/>
          <p14:tracePt t="79747" x="5689600" y="1993900"/>
          <p14:tracePt t="79755" x="5715000" y="1993900"/>
          <p14:tracePt t="79768" x="5746750" y="1993900"/>
          <p14:tracePt t="79784" x="5784850" y="1993900"/>
          <p14:tracePt t="79801" x="5822950" y="2000250"/>
          <p14:tracePt t="79818" x="5861050" y="2006600"/>
          <p14:tracePt t="79835" x="5880100" y="2012950"/>
          <p14:tracePt t="79851" x="5886450" y="2012950"/>
          <p14:tracePt t="79868" x="5899150" y="2012950"/>
          <p14:tracePt t="79885" x="5905500" y="2012950"/>
          <p14:tracePt t="79902" x="5911850" y="2012950"/>
          <p14:tracePt t="79918" x="5918200" y="2012950"/>
          <p14:tracePt t="79935" x="5930900" y="2012950"/>
          <p14:tracePt t="79952" x="5943600" y="2019300"/>
          <p14:tracePt t="79968" x="5956300" y="2019300"/>
          <p14:tracePt t="79985" x="5975350" y="2025650"/>
          <p14:tracePt t="80002" x="6007100" y="2025650"/>
          <p14:tracePt t="80018" x="6032500" y="2025650"/>
          <p14:tracePt t="80036" x="6051550" y="2025650"/>
          <p14:tracePt t="80052" x="6070600" y="2025650"/>
          <p14:tracePt t="80068" x="6083300" y="2025650"/>
          <p14:tracePt t="80085" x="6102350" y="2025650"/>
          <p14:tracePt t="80103" x="6146800" y="2025650"/>
          <p14:tracePt t="80118" x="6184900" y="2025650"/>
          <p14:tracePt t="80136" x="6229350" y="2025650"/>
          <p14:tracePt t="80152" x="6267450" y="2025650"/>
          <p14:tracePt t="80169" x="6305550" y="2025650"/>
          <p14:tracePt t="80185" x="6337300" y="2025650"/>
          <p14:tracePt t="80202" x="6381750" y="2025650"/>
          <p14:tracePt t="80220" x="6419850" y="2025650"/>
          <p14:tracePt t="80235" x="6438900" y="2025650"/>
          <p14:tracePt t="80252" x="6451600" y="2025650"/>
          <p14:tracePt t="80269" x="6457950" y="2025650"/>
          <p14:tracePt t="80286" x="6470650" y="2025650"/>
          <p14:tracePt t="80339" x="6483350" y="2025650"/>
          <p14:tracePt t="80347" x="6489700" y="2025650"/>
          <p14:tracePt t="80361" x="6496050" y="2025650"/>
          <p14:tracePt t="80371" x="6502400" y="2025650"/>
          <p14:tracePt t="80385" x="6515100" y="2025650"/>
          <p14:tracePt t="80386" x="6527800" y="2025650"/>
          <p14:tracePt t="80402" x="6546850" y="2025650"/>
          <p14:tracePt t="80419" x="6565900" y="2025650"/>
          <p14:tracePt t="80436" x="6591300" y="2025650"/>
          <p14:tracePt t="80452" x="6629400" y="2025650"/>
          <p14:tracePt t="80469" x="6648450" y="2025650"/>
          <p14:tracePt t="80486" x="6680200" y="2025650"/>
          <p14:tracePt t="80502" x="6699250" y="2025650"/>
          <p14:tracePt t="80519" x="6718300" y="2025650"/>
          <p14:tracePt t="80536" x="6731000" y="2025650"/>
          <p14:tracePt t="80552" x="6750050" y="2025650"/>
          <p14:tracePt t="80569" x="6762750" y="2025650"/>
          <p14:tracePt t="80586" x="6794500" y="2025650"/>
          <p14:tracePt t="80619" x="6813550" y="2025650"/>
          <p14:tracePt t="80620" x="6832600" y="2025650"/>
          <p14:tracePt t="80636" x="6845300" y="2025650"/>
          <p14:tracePt t="80654" x="6864350" y="2025650"/>
          <p14:tracePt t="80669" x="6883400" y="2025650"/>
          <p14:tracePt t="80686" x="6915150" y="2025650"/>
          <p14:tracePt t="80703" x="6953250" y="2032000"/>
          <p14:tracePt t="80719" x="6991350" y="2032000"/>
          <p14:tracePt t="80736" x="7010400" y="2032000"/>
          <p14:tracePt t="80753" x="7042150" y="2032000"/>
          <p14:tracePt t="80770" x="7061200" y="2032000"/>
          <p14:tracePt t="80786" x="7099300" y="2032000"/>
          <p14:tracePt t="80804" x="7124700" y="2032000"/>
          <p14:tracePt t="80820" x="7143750" y="2032000"/>
          <p14:tracePt t="80836" x="7162800" y="2032000"/>
          <p14:tracePt t="80853" x="7175500" y="2032000"/>
          <p14:tracePt t="80870" x="7188200" y="2032000"/>
          <p14:tracePt t="80886" x="7200900" y="2032000"/>
          <p14:tracePt t="80903" x="7232650" y="2032000"/>
          <p14:tracePt t="80920" x="7258050" y="2032000"/>
          <p14:tracePt t="80936" x="7283450" y="2032000"/>
          <p14:tracePt t="80953" x="7302500" y="2032000"/>
          <p14:tracePt t="80970" x="7315200" y="2032000"/>
          <p14:tracePt t="80986" x="7353300" y="2032000"/>
          <p14:tracePt t="81004" x="7372350" y="2032000"/>
          <p14:tracePt t="81021" x="7404100" y="2032000"/>
          <p14:tracePt t="81037" x="7423150" y="2032000"/>
          <p14:tracePt t="81053" x="7454900" y="2032000"/>
          <p14:tracePt t="81070" x="7473950" y="2032000"/>
          <p14:tracePt t="81087" x="7499350" y="2025650"/>
          <p14:tracePt t="81103" x="7531100" y="2025650"/>
          <p14:tracePt t="81121" x="7556500" y="2025650"/>
          <p14:tracePt t="81137" x="7607300" y="2025650"/>
          <p14:tracePt t="81154" x="7658100" y="2025650"/>
          <p14:tracePt t="81170" x="7702550" y="2025650"/>
          <p14:tracePt t="81187" x="7721600" y="2025650"/>
          <p14:tracePt t="81204" x="7747000" y="2025650"/>
          <p14:tracePt t="81220" x="7778750" y="2019300"/>
          <p14:tracePt t="81237" x="7810500" y="2019300"/>
          <p14:tracePt t="81254" x="7848600" y="2012950"/>
          <p14:tracePt t="81270" x="7874000" y="2006600"/>
          <p14:tracePt t="81287" x="7899400" y="2006600"/>
          <p14:tracePt t="81304" x="7924800" y="2006600"/>
          <p14:tracePt t="81321" x="7956550" y="2006600"/>
          <p14:tracePt t="81337" x="7994650" y="2000250"/>
          <p14:tracePt t="81354" x="8064500" y="2000250"/>
          <p14:tracePt t="81371" x="8089900" y="2000250"/>
          <p14:tracePt t="81387" x="8191500" y="2000250"/>
          <p14:tracePt t="81404" x="8242300" y="2000250"/>
          <p14:tracePt t="81421" x="8312150" y="2000250"/>
          <p14:tracePt t="81438" x="8369300" y="2000250"/>
          <p14:tracePt t="81454" x="8401050" y="2000250"/>
          <p14:tracePt t="81471" x="8426450" y="2000250"/>
          <p14:tracePt t="81489" x="8445500" y="2000250"/>
          <p14:tracePt t="81504" x="8458200" y="2000250"/>
          <p14:tracePt t="81521" x="8483600" y="2000250"/>
          <p14:tracePt t="81538" x="8528050" y="2000250"/>
          <p14:tracePt t="81554" x="8572500" y="2000250"/>
          <p14:tracePt t="81571" x="8604250" y="2000250"/>
          <p14:tracePt t="81588" x="8623300" y="2000250"/>
          <p14:tracePt t="81604" x="8636000" y="2000250"/>
          <p14:tracePt t="81622" x="8655050" y="2000250"/>
          <p14:tracePt t="81638" x="8686800" y="2012950"/>
          <p14:tracePt t="81655" x="8712200" y="2012950"/>
          <p14:tracePt t="81671" x="8737600" y="2012950"/>
          <p14:tracePt t="81688" x="8763000" y="2012950"/>
          <p14:tracePt t="81704" x="8775700" y="2012950"/>
          <p14:tracePt t="81721" x="8794750" y="2012950"/>
          <p14:tracePt t="81738" x="8826500" y="2019300"/>
          <p14:tracePt t="81755" x="8845550" y="2019300"/>
          <p14:tracePt t="81771" x="8858250" y="2019300"/>
          <p14:tracePt t="81788" x="8864600" y="2019300"/>
          <p14:tracePt t="81827" x="8870950" y="2019300"/>
          <p14:tracePt t="81835" x="8877300" y="2019300"/>
          <p14:tracePt t="81847" x="8883650" y="2019300"/>
          <p14:tracePt t="82203" x="8902700" y="2019300"/>
          <p14:tracePt t="82215" x="8915400" y="2025650"/>
          <p14:tracePt t="82227" x="8921750" y="2025650"/>
          <p14:tracePt t="82572" x="8928100" y="2032000"/>
          <p14:tracePt t="82588" x="8928100" y="2038350"/>
          <p14:tracePt t="82604" x="8928100" y="2057400"/>
          <p14:tracePt t="82619" x="8928100" y="2070100"/>
          <p14:tracePt t="82627" x="8928100" y="2089150"/>
          <p14:tracePt t="82632" x="8928100" y="2101850"/>
          <p14:tracePt t="82644" x="8928100" y="2108200"/>
          <p14:tracePt t="82656" x="8928100" y="2114550"/>
          <p14:tracePt t="82673" x="8928100" y="2127250"/>
          <p14:tracePt t="82716" x="8928100" y="2152650"/>
          <p14:tracePt t="82740" x="8928100" y="2159000"/>
          <p14:tracePt t="82851" x="8928100" y="2165350"/>
          <p14:tracePt t="82859" x="8928100" y="2171700"/>
          <p14:tracePt t="82876" x="8928100" y="2178050"/>
          <p14:tracePt t="82890" x="8915400" y="2190750"/>
          <p14:tracePt t="82890" x="8883650" y="2235200"/>
          <p14:tracePt t="82907" x="8858250" y="2279650"/>
          <p14:tracePt t="82923" x="8826500" y="2317750"/>
          <p14:tracePt t="82940" x="8801100" y="2368550"/>
          <p14:tracePt t="82956" x="8782050" y="2387600"/>
          <p14:tracePt t="82973" x="8769350" y="2406650"/>
          <p14:tracePt t="82990" x="8756650" y="2419350"/>
          <p14:tracePt t="83007" x="8756650" y="2425700"/>
          <p14:tracePt t="83023" x="8750300" y="2432050"/>
          <p14:tracePt t="83059" x="8743950" y="2444750"/>
          <p14:tracePt t="83076" x="8737600" y="2444750"/>
          <p14:tracePt t="83275" x="8737600" y="2451100"/>
          <p14:tracePt t="83292" x="8737600" y="2457450"/>
          <p14:tracePt t="83323" x="8737600" y="2463800"/>
          <p14:tracePt t="83340" x="8737600" y="2476500"/>
          <p14:tracePt t="83356" x="8737600" y="2495550"/>
          <p14:tracePt t="83363" x="8737600" y="2501900"/>
          <p14:tracePt t="83363" x="0" y="0"/>
        </p14:tracePtLst>
        <p14:tracePtLst>
          <p14:tracePt t="89048" x="7073900" y="5613400"/>
          <p14:tracePt t="89172" x="7042150" y="5600700"/>
          <p14:tracePt t="89179" x="7010400" y="5594350"/>
          <p14:tracePt t="89188" x="6978650" y="5594350"/>
          <p14:tracePt t="89195" x="6940550" y="5594350"/>
          <p14:tracePt t="89203" x="6819900" y="5588000"/>
          <p14:tracePt t="89217" x="6711950" y="5588000"/>
          <p14:tracePt t="89235" x="6591300" y="5588000"/>
          <p14:tracePt t="89252" x="6470650" y="5588000"/>
          <p14:tracePt t="89268" x="6362700" y="5588000"/>
          <p14:tracePt t="89291" x="6273800" y="5588000"/>
          <p14:tracePt t="89308" x="6178550" y="5581650"/>
          <p14:tracePt t="89323" x="6045200" y="5575300"/>
          <p14:tracePt t="89339" x="5924550" y="5562600"/>
          <p14:tracePt t="89355" x="5753100" y="5562600"/>
          <p14:tracePt t="89372" x="5588000" y="5543550"/>
          <p14:tracePt t="89384" x="5410200" y="5530850"/>
          <p14:tracePt t="89400" x="5257800" y="5511800"/>
          <p14:tracePt t="89417" x="5092700" y="5486400"/>
          <p14:tracePt t="89434" x="4914900" y="5448300"/>
          <p14:tracePt t="89451" x="4673600" y="5416550"/>
          <p14:tracePt t="89468" x="4514850" y="5416550"/>
          <p14:tracePt t="89484" x="4381500" y="5410200"/>
          <p14:tracePt t="89501" x="4273550" y="5410200"/>
          <p14:tracePt t="89517" x="4127500" y="5391150"/>
          <p14:tracePt t="89534" x="3975100" y="5384800"/>
          <p14:tracePt t="89552" x="3835400" y="5384800"/>
          <p14:tracePt t="89567" x="3714750" y="5372100"/>
          <p14:tracePt t="89584" x="3619500" y="5372100"/>
          <p14:tracePt t="89601" x="3549650" y="5372100"/>
          <p14:tracePt t="89618" x="3473450" y="5372100"/>
          <p14:tracePt t="89634" x="3384550" y="5372100"/>
          <p14:tracePt t="89634" x="3308350" y="5372100"/>
          <p14:tracePt t="89651" x="3251200" y="5372100"/>
          <p14:tracePt t="89667" x="3086100" y="5372100"/>
          <p14:tracePt t="89684" x="3022600" y="5372100"/>
          <p14:tracePt t="89701" x="2978150" y="5378450"/>
          <p14:tracePt t="89718" x="2952750" y="5384800"/>
          <p14:tracePt t="89735" x="2921000" y="5403850"/>
          <p14:tracePt t="89752" x="2895600" y="5416550"/>
          <p14:tracePt t="89768" x="2851150" y="5441950"/>
          <p14:tracePt t="89785" x="2806700" y="5467350"/>
          <p14:tracePt t="89801" x="2774950" y="5480050"/>
          <p14:tracePt t="89818" x="2755900" y="5492750"/>
          <p14:tracePt t="89834" x="2730500" y="5537200"/>
          <p14:tracePt t="89851" x="2679700" y="5613400"/>
          <p14:tracePt t="89868" x="2628900" y="5676900"/>
          <p14:tracePt t="89885" x="2584450" y="5746750"/>
          <p14:tracePt t="89901" x="2552700" y="5791200"/>
          <p14:tracePt t="89918" x="2527300" y="5842000"/>
          <p14:tracePt t="89935" x="2508250" y="5873750"/>
          <p14:tracePt t="89952" x="2508250" y="5924550"/>
          <p14:tracePt t="89968" x="2508250" y="5981700"/>
          <p14:tracePt t="89985" x="2520950" y="6051550"/>
          <p14:tracePt t="90001" x="2552700" y="6146800"/>
          <p14:tracePt t="90019" x="2584450" y="6229350"/>
          <p14:tracePt t="90035" x="2597150" y="6305550"/>
          <p14:tracePt t="90052" x="2597150" y="6330950"/>
          <p14:tracePt t="90068" x="2597150" y="6350000"/>
          <p14:tracePt t="90085" x="2603500" y="6369050"/>
          <p14:tracePt t="90102" x="2603500" y="6388100"/>
          <p14:tracePt t="90118" x="2603500" y="6413500"/>
          <p14:tracePt t="90135" x="2616200" y="6438900"/>
          <p14:tracePt t="90152" x="2622550" y="6457950"/>
          <p14:tracePt t="90168" x="2635250" y="6477000"/>
          <p14:tracePt t="90185" x="2660650" y="6496050"/>
          <p14:tracePt t="90202" x="2692400" y="6521450"/>
          <p14:tracePt t="90219" x="2755900" y="6565900"/>
          <p14:tracePt t="90236" x="2813050" y="6584950"/>
          <p14:tracePt t="90253" x="2914650" y="6610350"/>
          <p14:tracePt t="90269" x="3067050" y="6616700"/>
          <p14:tracePt t="90286" x="3270250" y="6635750"/>
          <p14:tracePt t="90302" x="3479800" y="6654800"/>
          <p14:tracePt t="90319" x="3683000" y="6673850"/>
          <p14:tracePt t="90335" x="3867150" y="6680200"/>
          <p14:tracePt t="90352" x="4038600" y="6680200"/>
          <p14:tracePt t="90369" x="4203700" y="6680200"/>
          <p14:tracePt t="90386" x="4337050" y="6680200"/>
          <p14:tracePt t="90402" x="4464050" y="6661150"/>
          <p14:tracePt t="90419" x="4654550" y="6629400"/>
          <p14:tracePt t="90436" x="4768850" y="6623050"/>
          <p14:tracePt t="90452" x="4902200" y="6604000"/>
          <p14:tracePt t="90469" x="5022850" y="6578600"/>
          <p14:tracePt t="90485" x="5162550" y="6527800"/>
          <p14:tracePt t="90502" x="5276850" y="6496050"/>
          <p14:tracePt t="90519" x="5378450" y="6457950"/>
          <p14:tracePt t="90535" x="5461000" y="6451600"/>
          <p14:tracePt t="90552" x="5518150" y="6438900"/>
          <p14:tracePt t="90569" x="5607050" y="6426200"/>
          <p14:tracePt t="90586" x="5721350" y="6394450"/>
          <p14:tracePt t="90586" x="5765800" y="6394450"/>
          <p14:tracePt t="90604" x="5848350" y="6375400"/>
          <p14:tracePt t="90620" x="5918200" y="6369050"/>
          <p14:tracePt t="90636" x="6070600" y="6350000"/>
          <p14:tracePt t="90653" x="6203950" y="6350000"/>
          <p14:tracePt t="90669" x="6330950" y="6350000"/>
          <p14:tracePt t="90686" x="6470650" y="6350000"/>
          <p14:tracePt t="90703" x="6635750" y="6324600"/>
          <p14:tracePt t="90719" x="6800850" y="6299200"/>
          <p14:tracePt t="90736" x="6946900" y="6261100"/>
          <p14:tracePt t="90753" x="7073900" y="6235700"/>
          <p14:tracePt t="90769" x="7150100" y="6229350"/>
          <p14:tracePt t="90786" x="7239000" y="6216650"/>
          <p14:tracePt t="90803" x="7340600" y="6216650"/>
          <p14:tracePt t="90819" x="7531100" y="6191250"/>
          <p14:tracePt t="90837" x="7626350" y="6184900"/>
          <p14:tracePt t="90853" x="7689850" y="6172200"/>
          <p14:tracePt t="90870" x="7747000" y="6172200"/>
          <p14:tracePt t="90886" x="7791450" y="6165850"/>
          <p14:tracePt t="90903" x="7829550" y="6153150"/>
          <p14:tracePt t="90920" x="7861300" y="6134100"/>
          <p14:tracePt t="90937" x="7886700" y="6115050"/>
          <p14:tracePt t="90953" x="7905750" y="6102350"/>
          <p14:tracePt t="90970" x="7931150" y="6089650"/>
          <p14:tracePt t="90987" x="7962900" y="6070600"/>
          <p14:tracePt t="91003" x="7975600" y="6064250"/>
          <p14:tracePt t="91020" x="8020050" y="6032500"/>
          <p14:tracePt t="91036" x="8026400" y="6019800"/>
          <p14:tracePt t="91053" x="8039100" y="6013450"/>
          <p14:tracePt t="91188" x="8039100" y="6007100"/>
          <p14:tracePt t="91196" x="8039100" y="5994400"/>
          <p14:tracePt t="91204" x="8032750" y="5994400"/>
          <p14:tracePt t="91205" x="8020050" y="5981700"/>
          <p14:tracePt t="91220" x="7994650" y="5975350"/>
          <p14:tracePt t="91237" x="7950200" y="5962650"/>
          <p14:tracePt t="91254" x="7867650" y="5949950"/>
          <p14:tracePt t="91270" x="7791450" y="5937250"/>
          <p14:tracePt t="91287" x="7645400" y="5911850"/>
          <p14:tracePt t="91303" x="7531100" y="5886450"/>
          <p14:tracePt t="91320" x="7404100" y="5880100"/>
          <p14:tracePt t="91337" x="7264400" y="5854700"/>
          <p14:tracePt t="91353" x="7156450" y="5835650"/>
          <p14:tracePt t="91370" x="7086600" y="5829300"/>
          <p14:tracePt t="91387" x="7016750" y="5816600"/>
          <p14:tracePt t="91404" x="6978650" y="5816600"/>
          <p14:tracePt t="91420" x="6889750" y="5810250"/>
          <p14:tracePt t="91438" x="6794500" y="5803900"/>
          <p14:tracePt t="91454" x="6661150" y="5784850"/>
          <p14:tracePt t="91471" x="6546850" y="5778500"/>
          <p14:tracePt t="91487" x="6375400" y="5759450"/>
          <p14:tracePt t="91504" x="6261100" y="5740400"/>
          <p14:tracePt t="91521" x="6153150" y="5734050"/>
          <p14:tracePt t="91537" x="6038850" y="5727700"/>
          <p14:tracePt t="91554" x="5943600" y="5727700"/>
          <p14:tracePt t="91571" x="5791200" y="5727700"/>
          <p14:tracePt t="91588" x="5689600" y="5727700"/>
          <p14:tracePt t="91604" x="5530850" y="5727700"/>
          <p14:tracePt t="91621" x="5378450" y="5715000"/>
          <p14:tracePt t="91638" x="5181600" y="5702300"/>
          <p14:tracePt t="91654" x="4978400" y="5702300"/>
          <p14:tracePt t="91671" x="4794250" y="5702300"/>
          <p14:tracePt t="91687" x="4610100" y="5702300"/>
          <p14:tracePt t="91704" x="4438650" y="5702300"/>
          <p14:tracePt t="91721" x="4286250" y="5702300"/>
          <p14:tracePt t="91738" x="4089400" y="5702300"/>
          <p14:tracePt t="91754" x="3962400" y="5702300"/>
          <p14:tracePt t="91754" x="3860800" y="5702300"/>
          <p14:tracePt t="91772" x="3721100" y="5702300"/>
          <p14:tracePt t="91787" x="3581400" y="5702300"/>
          <p14:tracePt t="91804" x="3454400" y="5702300"/>
          <p14:tracePt t="91821" x="3321050" y="5702300"/>
          <p14:tracePt t="91838" x="3181350" y="5702300"/>
          <p14:tracePt t="91854" x="3048000" y="5702300"/>
          <p14:tracePt t="91871" x="2940050" y="5702300"/>
          <p14:tracePt t="91888" x="2863850" y="5702300"/>
          <p14:tracePt t="91905" x="2762250" y="5702300"/>
          <p14:tracePt t="91921" x="2686050" y="5708650"/>
          <p14:tracePt t="91938" x="2622550" y="5715000"/>
          <p14:tracePt t="91954" x="2578100" y="5727700"/>
          <p14:tracePt t="91971" x="2552700" y="5746750"/>
          <p14:tracePt t="91988" x="2514600" y="5759450"/>
          <p14:tracePt t="92005" x="2470150" y="5791200"/>
          <p14:tracePt t="92021" x="2451100" y="5803900"/>
          <p14:tracePt t="92038" x="2419350" y="5835650"/>
          <p14:tracePt t="92055" x="2355850" y="5892800"/>
          <p14:tracePt t="92072" x="2305050" y="5924550"/>
          <p14:tracePt t="92088" x="2235200" y="5975350"/>
          <p14:tracePt t="92105" x="2178050" y="6019800"/>
          <p14:tracePt t="92121" x="2133600" y="6057900"/>
          <p14:tracePt t="92138" x="2120900" y="6076950"/>
          <p14:tracePt t="92155" x="2108200" y="6102350"/>
          <p14:tracePt t="92173" x="2108200" y="6127750"/>
          <p14:tracePt t="92189" x="2108200" y="6153150"/>
          <p14:tracePt t="92205" x="2108200" y="6172200"/>
          <p14:tracePt t="92222" x="2139950" y="6210300"/>
          <p14:tracePt t="92238" x="2216150" y="6280150"/>
          <p14:tracePt t="92255" x="2324100" y="6362700"/>
          <p14:tracePt t="92272" x="2457450" y="6407150"/>
          <p14:tracePt t="92289" x="2565400" y="6445250"/>
          <p14:tracePt t="92305" x="2641600" y="6483350"/>
          <p14:tracePt t="92322" x="2679700" y="6502400"/>
          <p14:tracePt t="92339" x="2736850" y="6521450"/>
          <p14:tracePt t="92355" x="2876550" y="6534150"/>
          <p14:tracePt t="92373" x="3073400" y="6546850"/>
          <p14:tracePt t="92389" x="3302000" y="6546850"/>
          <p14:tracePt t="92405" x="3460750" y="6546850"/>
          <p14:tracePt t="92422" x="3581400" y="6546850"/>
          <p14:tracePt t="92439" x="3683000" y="6546850"/>
          <p14:tracePt t="92455" x="3771900" y="6546850"/>
          <p14:tracePt t="92472" x="3848100" y="6546850"/>
          <p14:tracePt t="92489" x="3943350" y="6546850"/>
          <p14:tracePt t="92506" x="4057650" y="6546850"/>
          <p14:tracePt t="92522" x="4152900" y="6546850"/>
          <p14:tracePt t="92539" x="4286250" y="6546850"/>
          <p14:tracePt t="92555" x="4470400" y="6546850"/>
          <p14:tracePt t="92572" x="4597400" y="6546850"/>
          <p14:tracePt t="92589" x="4730750" y="6546850"/>
          <p14:tracePt t="92605" x="4889500" y="6546850"/>
          <p14:tracePt t="92622" x="5022850" y="6546850"/>
          <p14:tracePt t="92639" x="5175250" y="6546850"/>
          <p14:tracePt t="92656" x="5283200" y="6546850"/>
          <p14:tracePt t="92673" x="5403850" y="6546850"/>
          <p14:tracePt t="92689" x="5511800" y="6546850"/>
          <p14:tracePt t="92706" x="5645150" y="6546850"/>
          <p14:tracePt t="92722" x="5765800" y="6546850"/>
          <p14:tracePt t="92739" x="5924550" y="6546850"/>
          <p14:tracePt t="92756" x="6172200" y="6546850"/>
          <p14:tracePt t="92773" x="6318250" y="6546850"/>
          <p14:tracePt t="92789" x="6477000" y="6546850"/>
          <p14:tracePt t="92806" x="6610350" y="6540500"/>
          <p14:tracePt t="92823" x="6731000" y="6521450"/>
          <p14:tracePt t="92839" x="6832600" y="6508750"/>
          <p14:tracePt t="92856" x="6902450" y="6496050"/>
          <p14:tracePt t="92873" x="6985000" y="6483350"/>
          <p14:tracePt t="92889" x="7067550" y="6464300"/>
          <p14:tracePt t="92906" x="7124700" y="6445250"/>
          <p14:tracePt t="92923" x="7200900" y="6400800"/>
          <p14:tracePt t="92923" x="7226300" y="6388100"/>
          <p14:tracePt t="92940" x="7264400" y="6350000"/>
          <p14:tracePt t="92956" x="7308850" y="6330950"/>
          <p14:tracePt t="92973" x="7346950" y="6318250"/>
          <p14:tracePt t="92990" x="7385050" y="6299200"/>
          <p14:tracePt t="93006" x="7410450" y="6280150"/>
          <p14:tracePt t="93023" x="7435850" y="6254750"/>
          <p14:tracePt t="93040" x="7442200" y="6254750"/>
          <p14:tracePt t="93056" x="7448550" y="6248400"/>
          <p14:tracePt t="93073" x="7448550" y="6242050"/>
          <p14:tracePt t="93091" x="7461250" y="6229350"/>
          <p14:tracePt t="93106" x="7473950" y="6216650"/>
          <p14:tracePt t="93123" x="7493000" y="6197600"/>
          <p14:tracePt t="93140" x="7505700" y="6178550"/>
          <p14:tracePt t="93157" x="7512050" y="6172200"/>
          <p14:tracePt t="93173" x="7531100" y="6153150"/>
          <p14:tracePt t="93190" x="7537450" y="6146800"/>
          <p14:tracePt t="93207" x="7569200" y="6127750"/>
          <p14:tracePt t="93223" x="7632700" y="6108700"/>
          <p14:tracePt t="93241" x="7664450" y="6096000"/>
          <p14:tracePt t="93257" x="7702550" y="6089650"/>
          <p14:tracePt t="93274" x="7727950" y="6083300"/>
          <p14:tracePt t="93291" x="7740650" y="6070600"/>
          <p14:tracePt t="93307" x="7759700" y="6064250"/>
          <p14:tracePt t="93324" x="7861300" y="6057900"/>
          <p14:tracePt t="93341" x="7918450" y="6045200"/>
          <p14:tracePt t="93357" x="7969250" y="6038850"/>
          <p14:tracePt t="93374" x="8001000" y="6026150"/>
          <p14:tracePt t="93390" x="8039100" y="6007100"/>
          <p14:tracePt t="93407" x="8045450" y="6007100"/>
          <p14:tracePt t="93424" x="8064500" y="5988050"/>
          <p14:tracePt t="93440" x="8083550" y="5969000"/>
          <p14:tracePt t="93484" x="8096250" y="5969000"/>
          <p14:tracePt t="93580" x="8096250" y="5975350"/>
          <p14:tracePt t="93644" x="8096250" y="5981700"/>
          <p14:tracePt t="93657" x="8089900" y="5981700"/>
          <p14:tracePt t="93676" x="8083550" y="5981700"/>
          <p14:tracePt t="94116" x="8077200" y="5981700"/>
          <p14:tracePt t="94148" x="8070850" y="5981700"/>
          <p14:tracePt t="94164" x="8064500" y="5969000"/>
          <p14:tracePt t="94184" x="8064500" y="5962650"/>
          <p14:tracePt t="94509" x="8058150" y="5956300"/>
          <p14:tracePt t="94532" x="8058150" y="5949950"/>
          <p14:tracePt t="94542" x="8051800" y="5943600"/>
          <p14:tracePt t="94564" x="8045450" y="5930900"/>
          <p14:tracePt t="94620" x="8045450" y="5924550"/>
          <p14:tracePt t="94676" x="8045450" y="5918200"/>
          <p14:tracePt t="94716" x="8039100" y="5918200"/>
          <p14:tracePt t="94740" x="8039100" y="5911850"/>
          <p14:tracePt t="94748" x="8032750" y="5905500"/>
          <p14:tracePt t="94764" x="8026400" y="5905500"/>
          <p14:tracePt t="94796" x="8013700" y="5886450"/>
          <p14:tracePt t="94804" x="8007350" y="5880100"/>
          <p14:tracePt t="94812" x="8001000" y="5880100"/>
          <p14:tracePt t="94828" x="7994650" y="5867400"/>
          <p14:tracePt t="94829" x="7988300" y="5861050"/>
          <p14:tracePt t="94860" x="7975600" y="5854700"/>
          <p14:tracePt t="94861" x="7962900" y="5848350"/>
          <p14:tracePt t="94877" x="7950200" y="5842000"/>
          <p14:tracePt t="94893" x="7931150" y="5829300"/>
          <p14:tracePt t="94909" x="7905750" y="5829300"/>
          <p14:tracePt t="94926" x="7867650" y="5816600"/>
          <p14:tracePt t="94943" x="7848600" y="5810250"/>
          <p14:tracePt t="94960" x="7823200" y="5797550"/>
          <p14:tracePt t="94976" x="7804150" y="5791200"/>
          <p14:tracePt t="94993" x="7785100" y="5784850"/>
          <p14:tracePt t="95010" x="7766050" y="5778500"/>
          <p14:tracePt t="95027" x="7753350" y="5778500"/>
          <p14:tracePt t="95043" x="7689850" y="5772150"/>
          <p14:tracePt t="95061" x="7670800" y="5772150"/>
          <p14:tracePt t="95076" x="7651750" y="5772150"/>
          <p14:tracePt t="95093" x="7632700" y="5772150"/>
          <p14:tracePt t="95111" x="7613650" y="5765800"/>
          <p14:tracePt t="95128" x="7588250" y="5765800"/>
          <p14:tracePt t="95144" x="7550150" y="5765800"/>
          <p14:tracePt t="95161" x="7505700" y="5765800"/>
          <p14:tracePt t="95178" x="7442200" y="5765800"/>
          <p14:tracePt t="95194" x="7378700" y="5765800"/>
          <p14:tracePt t="95211" x="7327900" y="5765800"/>
          <p14:tracePt t="95228" x="7232650" y="5765800"/>
          <p14:tracePt t="95244" x="7080250" y="5765800"/>
          <p14:tracePt t="95261" x="6946900" y="5759450"/>
          <p14:tracePt t="95278" x="6858000" y="5759450"/>
          <p14:tracePt t="95295" x="6750050" y="5746750"/>
          <p14:tracePt t="95312" x="6661150" y="5746750"/>
          <p14:tracePt t="95328" x="6572250" y="5746750"/>
          <p14:tracePt t="95345" x="6464300" y="5746750"/>
          <p14:tracePt t="95361" x="6362700" y="5734050"/>
          <p14:tracePt t="95378" x="6273800" y="5734050"/>
          <p14:tracePt t="95394" x="6159500" y="5734050"/>
          <p14:tracePt t="95411" x="6064250" y="5734050"/>
          <p14:tracePt t="95428" x="5943600" y="5734050"/>
          <p14:tracePt t="95445" x="5759450" y="5734050"/>
          <p14:tracePt t="95462" x="5594350" y="5734050"/>
          <p14:tracePt t="95478" x="5410200" y="5734050"/>
          <p14:tracePt t="95495" x="5238750" y="5734050"/>
          <p14:tracePt t="95511" x="5048250" y="5734050"/>
          <p14:tracePt t="95528" x="4883150" y="5734050"/>
          <p14:tracePt t="95545" x="4692650" y="5734050"/>
          <p14:tracePt t="95561" x="4508500" y="5734050"/>
          <p14:tracePt t="95578" x="4324350" y="5734050"/>
          <p14:tracePt t="95595" x="4159250" y="5734050"/>
          <p14:tracePt t="95611" x="4051300" y="5734050"/>
          <p14:tracePt t="95628" x="3867150" y="5734050"/>
          <p14:tracePt t="95645" x="3746500" y="5734050"/>
          <p14:tracePt t="95662" x="3619500" y="5734050"/>
          <p14:tracePt t="95678" x="3498850" y="5727700"/>
          <p14:tracePt t="95695" x="3397250" y="5727700"/>
          <p14:tracePt t="95712" x="3295650" y="5727700"/>
          <p14:tracePt t="95728" x="3181350" y="5727700"/>
          <p14:tracePt t="95745" x="3124200" y="5727700"/>
          <p14:tracePt t="95762" x="3054350" y="5734050"/>
          <p14:tracePt t="95779" x="2978150" y="5753100"/>
          <p14:tracePt t="95795" x="2921000" y="5765800"/>
          <p14:tracePt t="95812" x="2819400" y="5797550"/>
          <p14:tracePt t="95829" x="2755900" y="5803900"/>
          <p14:tracePt t="95845" x="2692400" y="5822950"/>
          <p14:tracePt t="95863" x="2647950" y="5835650"/>
          <p14:tracePt t="95879" x="2603500" y="5854700"/>
          <p14:tracePt t="95895" x="2565400" y="5873750"/>
          <p14:tracePt t="95912" x="2501900" y="5905500"/>
          <p14:tracePt t="95929" x="2463800" y="5924550"/>
          <p14:tracePt t="95945" x="2451100" y="5930900"/>
          <p14:tracePt t="95962" x="2432050" y="5943600"/>
          <p14:tracePt t="95979" x="2425700" y="5943600"/>
          <p14:tracePt t="95996" x="2413000" y="5949950"/>
          <p14:tracePt t="96012" x="2393950" y="5969000"/>
          <p14:tracePt t="96030" x="2374900" y="6000750"/>
          <p14:tracePt t="96047" x="2374900" y="6013450"/>
          <p14:tracePt t="96062" x="2355850" y="6038850"/>
          <p14:tracePt t="96079" x="2355850" y="6064250"/>
          <p14:tracePt t="96096" x="2349500" y="6089650"/>
          <p14:tracePt t="96112" x="2349500" y="6096000"/>
          <p14:tracePt t="96129" x="2349500" y="6108700"/>
          <p14:tracePt t="96146" x="2349500" y="6134100"/>
          <p14:tracePt t="96163" x="2349500" y="6140450"/>
          <p14:tracePt t="96179" x="2374900" y="6172200"/>
          <p14:tracePt t="96196" x="2406650" y="6210300"/>
          <p14:tracePt t="96212" x="2451100" y="6248400"/>
          <p14:tracePt t="96230" x="2489200" y="6273800"/>
          <p14:tracePt t="96246" x="2527300" y="6311900"/>
          <p14:tracePt t="96263" x="2603500" y="6356350"/>
          <p14:tracePt t="96279" x="2667000" y="6381750"/>
          <p14:tracePt t="96296" x="2743200" y="6432550"/>
          <p14:tracePt t="96313" x="2806700" y="6457950"/>
          <p14:tracePt t="96331" x="2863850" y="6496050"/>
          <p14:tracePt t="96346" x="2895600" y="6508750"/>
          <p14:tracePt t="96363" x="2940050" y="6515100"/>
          <p14:tracePt t="96380" x="2990850" y="6540500"/>
          <p14:tracePt t="96396" x="3136900" y="6540500"/>
          <p14:tracePt t="96414" x="3244850" y="6540500"/>
          <p14:tracePt t="96430" x="3365500" y="6540500"/>
          <p14:tracePt t="96447" x="3441700" y="6540500"/>
          <p14:tracePt t="96463" x="3505200" y="6540500"/>
          <p14:tracePt t="96480" x="3556000" y="6540500"/>
          <p14:tracePt t="96496" x="3600450" y="6540500"/>
          <p14:tracePt t="96514" x="3625850" y="6527800"/>
          <p14:tracePt t="96530" x="3644900" y="6521450"/>
          <p14:tracePt t="96581" x="3651250" y="6521450"/>
          <p14:tracePt t="96598" x="3663950" y="6521450"/>
          <p14:tracePt t="96606" x="3683000" y="6521450"/>
          <p14:tracePt t="96614" x="3721100" y="6521450"/>
          <p14:tracePt t="96630" x="3759200" y="6521450"/>
          <p14:tracePt t="96647" x="3790950" y="6521450"/>
          <p14:tracePt t="96663" x="3829050" y="6521450"/>
          <p14:tracePt t="96680" x="3867150" y="6521450"/>
          <p14:tracePt t="96697" x="3930650" y="6521450"/>
          <p14:tracePt t="96714" x="3968750" y="6521450"/>
          <p14:tracePt t="96730" x="4000500" y="6521450"/>
          <p14:tracePt t="96747" x="4019550" y="6521450"/>
          <p14:tracePt t="96763" x="4044950" y="6521450"/>
          <p14:tracePt t="96780" x="4108450" y="6521450"/>
          <p14:tracePt t="96797" x="4178300" y="6521450"/>
          <p14:tracePt t="96814" x="4279900" y="6521450"/>
          <p14:tracePt t="96830" x="4400550" y="6521450"/>
          <p14:tracePt t="96847" x="4502150" y="6515100"/>
          <p14:tracePt t="96864" x="4597400" y="6508750"/>
          <p14:tracePt t="96881" x="4679950" y="6496050"/>
          <p14:tracePt t="96897" x="4781550" y="6483350"/>
          <p14:tracePt t="96914" x="4883150" y="6470650"/>
          <p14:tracePt t="96931" x="4991100" y="6457950"/>
          <p14:tracePt t="96948" x="5105400" y="6457950"/>
          <p14:tracePt t="96964" x="5245100" y="6451600"/>
          <p14:tracePt t="96982" x="5365750" y="6445250"/>
          <p14:tracePt t="96997" x="5486400" y="6445250"/>
          <p14:tracePt t="97014" x="5619750" y="6438900"/>
          <p14:tracePt t="97031" x="5740400" y="6426200"/>
          <p14:tracePt t="97047" x="5861050" y="6426200"/>
          <p14:tracePt t="97064" x="5981700" y="6426200"/>
          <p14:tracePt t="97081" x="6115050" y="6413500"/>
          <p14:tracePt t="97097" x="6210300" y="6413500"/>
          <p14:tracePt t="97114" x="6311900" y="6413500"/>
          <p14:tracePt t="97131" x="6438900" y="6413500"/>
          <p14:tracePt t="97148" x="6584950" y="6388100"/>
          <p14:tracePt t="97164" x="6750050" y="6362700"/>
          <p14:tracePt t="97181" x="6819900" y="6356350"/>
          <p14:tracePt t="97197" x="6902450" y="6356350"/>
          <p14:tracePt t="97214" x="6997700" y="6356350"/>
          <p14:tracePt t="97231" x="7086600" y="6356350"/>
          <p14:tracePt t="97248" x="7188200" y="6350000"/>
          <p14:tracePt t="97264" x="7226300" y="6337300"/>
          <p14:tracePt t="97281" x="7270750" y="6337300"/>
          <p14:tracePt t="97298" x="7302500" y="6330950"/>
          <p14:tracePt t="97315" x="7327900" y="6330950"/>
          <p14:tracePt t="97331" x="7366000" y="6330950"/>
          <p14:tracePt t="97331" x="7372350" y="6330950"/>
          <p14:tracePt t="97349" x="7397750" y="6330950"/>
          <p14:tracePt t="97364" x="7429500" y="6318250"/>
          <p14:tracePt t="97381" x="7467600" y="6311900"/>
          <p14:tracePt t="97398" x="7493000" y="6292850"/>
          <p14:tracePt t="97415" x="7531100" y="6286500"/>
          <p14:tracePt t="97431" x="7575550" y="6267450"/>
          <p14:tracePt t="97448" x="7613650" y="6248400"/>
          <p14:tracePt t="97465" x="7651750" y="6235700"/>
          <p14:tracePt t="97481" x="7689850" y="6210300"/>
          <p14:tracePt t="97498" x="7715250" y="6191250"/>
          <p14:tracePt t="97515" x="7721600" y="6184900"/>
          <p14:tracePt t="97531" x="7747000" y="6184900"/>
          <p14:tracePt t="97548" x="7772400" y="6178550"/>
          <p14:tracePt t="97565" x="7785100" y="6165850"/>
          <p14:tracePt t="97582" x="7797800" y="6159500"/>
          <p14:tracePt t="97621" x="7804150" y="6159500"/>
          <p14:tracePt t="97710" x="7810500" y="6153150"/>
          <p14:tracePt t="97725" x="7816850" y="6146800"/>
          <p14:tracePt t="97733" x="7816850" y="6140450"/>
          <p14:tracePt t="97758" x="7823200" y="6134100"/>
          <p14:tracePt t="97765" x="7829550" y="6127750"/>
          <p14:tracePt t="97775" x="7829550" y="6121400"/>
          <p14:tracePt t="97782" x="7829550" y="6108700"/>
          <p14:tracePt t="97798" x="7835900" y="6102350"/>
          <p14:tracePt t="97815" x="7842250" y="6089650"/>
          <p14:tracePt t="97992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smtClean="0"/>
              <a:t>238</a:t>
            </a:r>
            <a:r>
              <a:rPr lang="en-US" smtClean="0"/>
              <a:t>Pu properties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066800"/>
            <a:ext cx="78486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Half-life 87.7 a</a:t>
            </a:r>
          </a:p>
          <a:p>
            <a:pPr>
              <a:lnSpc>
                <a:spcPct val="90000"/>
              </a:lnSpc>
            </a:pPr>
            <a:r>
              <a:rPr lang="en-US" sz="2800" baseline="30000" dirty="0" smtClean="0"/>
              <a:t>237</a:t>
            </a:r>
            <a:r>
              <a:rPr lang="en-US" sz="2800" dirty="0" smtClean="0"/>
              <a:t>Np(</a:t>
            </a:r>
            <a:r>
              <a:rPr lang="en-US" sz="2800" dirty="0" err="1" smtClean="0"/>
              <a:t>n,</a:t>
            </a:r>
            <a:r>
              <a:rPr lang="en-US" sz="2800" dirty="0" err="1" smtClean="0">
                <a:latin typeface="Symbol" pitchFamily="18" charset="2"/>
              </a:rPr>
              <a:t>g</a:t>
            </a:r>
            <a:r>
              <a:rPr lang="en-US" sz="2800" dirty="0" smtClean="0">
                <a:latin typeface="Times New Roman" pitchFamily="18" charset="0"/>
              </a:rPr>
              <a:t>)</a:t>
            </a:r>
            <a:r>
              <a:rPr lang="en-US" sz="2800" baseline="30000" dirty="0" smtClean="0">
                <a:latin typeface="Times New Roman" pitchFamily="18" charset="0"/>
              </a:rPr>
              <a:t>238</a:t>
            </a:r>
            <a:r>
              <a:rPr lang="en-US" sz="2800" dirty="0" smtClean="0">
                <a:latin typeface="Times New Roman" pitchFamily="18" charset="0"/>
              </a:rPr>
              <a:t>Np</a:t>
            </a:r>
          </a:p>
          <a:p>
            <a:pPr lvl="1">
              <a:lnSpc>
                <a:spcPct val="90000"/>
              </a:lnSpc>
            </a:pPr>
            <a:r>
              <a:rPr lang="en-US" sz="2400" baseline="30000" dirty="0" smtClean="0"/>
              <a:t>238</a:t>
            </a:r>
            <a:r>
              <a:rPr lang="en-US" sz="2400" dirty="0" smtClean="0"/>
              <a:t>Pu from beta decay of </a:t>
            </a:r>
            <a:r>
              <a:rPr lang="en-US" sz="2400" baseline="30000" dirty="0" smtClean="0"/>
              <a:t>238</a:t>
            </a:r>
            <a:r>
              <a:rPr lang="en-US" sz="2400" dirty="0" smtClean="0"/>
              <a:t>Np (t</a:t>
            </a:r>
            <a:r>
              <a:rPr lang="en-US" sz="2400" baseline="-25000" dirty="0" smtClean="0"/>
              <a:t>1/2</a:t>
            </a:r>
            <a:r>
              <a:rPr lang="en-US" sz="2400" dirty="0" smtClean="0"/>
              <a:t>=2.12 d)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Separated from unreacted Np by ion exchange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Decay of </a:t>
            </a:r>
            <a:r>
              <a:rPr lang="en-US" sz="2800" baseline="30000" dirty="0" smtClean="0"/>
              <a:t>242</a:t>
            </a:r>
            <a:r>
              <a:rPr lang="en-US" sz="2800" dirty="0" smtClean="0"/>
              <a:t>Cm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0.57 W/g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Power source for space exploration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83.5 % </a:t>
            </a:r>
            <a:r>
              <a:rPr lang="en-US" sz="2400" baseline="30000" dirty="0" smtClean="0"/>
              <a:t>238</a:t>
            </a:r>
            <a:r>
              <a:rPr lang="en-US" sz="2400" dirty="0" smtClean="0"/>
              <a:t>Pu, chemical form as dioxide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Enriched </a:t>
            </a:r>
            <a:r>
              <a:rPr lang="en-US" sz="2400" baseline="30000" dirty="0" smtClean="0"/>
              <a:t>16</a:t>
            </a:r>
            <a:r>
              <a:rPr lang="en-US" sz="2400" dirty="0" smtClean="0"/>
              <a:t>O to limit neutron emission</a:t>
            </a:r>
          </a:p>
          <a:p>
            <a:pPr lvl="2">
              <a:lnSpc>
                <a:spcPct val="90000"/>
              </a:lnSpc>
            </a:pPr>
            <a:r>
              <a:rPr lang="en-US" sz="2400" dirty="0" smtClean="0"/>
              <a:t>6000 n 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g</a:t>
            </a:r>
            <a:r>
              <a:rPr lang="en-US" sz="2400" baseline="30000" dirty="0" smtClean="0"/>
              <a:t>-1</a:t>
            </a:r>
          </a:p>
          <a:p>
            <a:pPr lvl="2">
              <a:lnSpc>
                <a:spcPct val="90000"/>
              </a:lnSpc>
            </a:pPr>
            <a:r>
              <a:rPr lang="en-US" sz="2400" dirty="0" smtClean="0"/>
              <a:t>0.418 W/g PuO</a:t>
            </a:r>
            <a:r>
              <a:rPr lang="en-US" sz="2400" baseline="-25000" dirty="0" smtClean="0"/>
              <a:t>2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150 g PuO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in Ir-0.3 % W container</a:t>
            </a:r>
          </a:p>
        </p:txBody>
      </p:sp>
      <p:pic>
        <p:nvPicPr>
          <p:cNvPr id="28676" name="Picture 4" descr="A pellet of plutonium-238, glowing under its own light, used for radioisotope thermoelectric generators.">
            <a:hlinkClick r:id="rId5" tooltip="A pellet of plutonium-238, glowing under its own light, used for radioisotope thermoelectric generators.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6600" y="4648200"/>
            <a:ext cx="1866993" cy="1493838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9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72"/>
    </mc:Choice>
    <mc:Fallback xmlns="">
      <p:transition spd="slow" advTm="106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05" x="3619500" y="3473450"/>
          <p14:tracePt t="6912" x="3587750" y="3473450"/>
          <p14:tracePt t="6922" x="3568700" y="3479800"/>
          <p14:tracePt t="6930" x="3556000" y="3486150"/>
          <p14:tracePt t="6931" x="3505200" y="3498850"/>
          <p14:tracePt t="6946" x="3460750" y="3498850"/>
          <p14:tracePt t="6968" x="3441700" y="3498850"/>
          <p14:tracePt t="6984" x="3403600" y="3498850"/>
          <p14:tracePt t="7000" x="3390900" y="3498850"/>
          <p14:tracePt t="7016" x="3365500" y="3498850"/>
          <p14:tracePt t="7030" x="3327400" y="3498850"/>
          <p14:tracePt t="7047" x="3289300" y="3498850"/>
          <p14:tracePt t="7063" x="3238500" y="3498850"/>
          <p14:tracePt t="7080" x="3124200" y="3492500"/>
          <p14:tracePt t="7096" x="3054350" y="3479800"/>
          <p14:tracePt t="7113" x="2952750" y="3460750"/>
          <p14:tracePt t="7130" x="2870200" y="3454400"/>
          <p14:tracePt t="7147" x="2813050" y="3441700"/>
          <p14:tracePt t="7163" x="2768600" y="3441700"/>
          <p14:tracePt t="7180" x="2698750" y="3422650"/>
          <p14:tracePt t="7197" x="2641600" y="3409950"/>
          <p14:tracePt t="7213" x="2584450" y="3403600"/>
          <p14:tracePt t="7230" x="2514600" y="3397250"/>
          <p14:tracePt t="7247" x="2457450" y="3397250"/>
          <p14:tracePt t="7263" x="2413000" y="3390900"/>
          <p14:tracePt t="7280" x="2343150" y="3378200"/>
          <p14:tracePt t="7297" x="2305050" y="3378200"/>
          <p14:tracePt t="7313" x="2241550" y="3371850"/>
          <p14:tracePt t="7330" x="2159000" y="3365500"/>
          <p14:tracePt t="7348" x="2070100" y="3365500"/>
          <p14:tracePt t="7364" x="2000250" y="3365500"/>
          <p14:tracePt t="7380" x="1917700" y="3365500"/>
          <p14:tracePt t="7397" x="1835150" y="3352800"/>
          <p14:tracePt t="7414" x="1752600" y="3340100"/>
          <p14:tracePt t="7430" x="1663700" y="3333750"/>
          <p14:tracePt t="7447" x="1574800" y="3327400"/>
          <p14:tracePt t="7464" x="1492250" y="3314700"/>
          <p14:tracePt t="7481" x="1422400" y="3314700"/>
          <p14:tracePt t="7497" x="1339850" y="3314700"/>
          <p14:tracePt t="7514" x="1289050" y="3314700"/>
          <p14:tracePt t="7530" x="1238250" y="3314700"/>
          <p14:tracePt t="7547" x="1174750" y="3314700"/>
          <p14:tracePt t="7564" x="1123950" y="3314700"/>
          <p14:tracePt t="7580" x="1085850" y="3314700"/>
          <p14:tracePt t="7597" x="1060450" y="3333750"/>
          <p14:tracePt t="7615" x="1022350" y="3352800"/>
          <p14:tracePt t="7630" x="996950" y="3378200"/>
          <p14:tracePt t="7647" x="952500" y="3454400"/>
          <p14:tracePt t="7664" x="946150" y="3467100"/>
          <p14:tracePt t="7681" x="933450" y="3556000"/>
          <p14:tracePt t="7698" x="927100" y="3600450"/>
          <p14:tracePt t="7715" x="927100" y="3644900"/>
          <p14:tracePt t="7731" x="927100" y="3657600"/>
          <p14:tracePt t="7748" x="927100" y="3670300"/>
          <p14:tracePt t="7764" x="939800" y="3676650"/>
          <p14:tracePt t="7781" x="971550" y="3683000"/>
          <p14:tracePt t="7798" x="996950" y="3683000"/>
          <p14:tracePt t="7814" x="1035050" y="3689350"/>
          <p14:tracePt t="7831" x="1092200" y="3695700"/>
          <p14:tracePt t="7848" x="1193800" y="3708400"/>
          <p14:tracePt t="7864" x="1390650" y="3740150"/>
          <p14:tracePt t="7881" x="1524000" y="3740150"/>
          <p14:tracePt t="7898" x="1644650" y="3746500"/>
          <p14:tracePt t="7914" x="1784350" y="3746500"/>
          <p14:tracePt t="7931" x="1898650" y="3765550"/>
          <p14:tracePt t="7949" x="2025650" y="3765550"/>
          <p14:tracePt t="7964" x="2146300" y="3765550"/>
          <p14:tracePt t="7981" x="2254250" y="3765550"/>
          <p14:tracePt t="7998" x="2343150" y="3771900"/>
          <p14:tracePt t="8015" x="2457450" y="3784600"/>
          <p14:tracePt t="8031" x="2590800" y="3797300"/>
          <p14:tracePt t="8048" x="2851150" y="3803650"/>
          <p14:tracePt t="8065" x="3009900" y="3803650"/>
          <p14:tracePt t="8082" x="3155950" y="3803650"/>
          <p14:tracePt t="8098" x="3295650" y="3803650"/>
          <p14:tracePt t="8115" x="3384550" y="3803650"/>
          <p14:tracePt t="8131" x="3422650" y="3797300"/>
          <p14:tracePt t="8148" x="3435350" y="3784600"/>
          <p14:tracePt t="8165" x="3435350" y="3778250"/>
          <p14:tracePt t="8201" x="3435350" y="3759200"/>
          <p14:tracePt t="8202" x="3435350" y="3752850"/>
          <p14:tracePt t="8215" x="3435350" y="3727450"/>
          <p14:tracePt t="8232" x="3435350" y="3689350"/>
          <p14:tracePt t="8249" x="3429000" y="3632200"/>
          <p14:tracePt t="8265" x="3416300" y="3606800"/>
          <p14:tracePt t="8282" x="3397250" y="3562350"/>
          <p14:tracePt t="8298" x="3384550" y="3543300"/>
          <p14:tracePt t="8315" x="3340100" y="3505200"/>
          <p14:tracePt t="8332" x="3321050" y="3473450"/>
          <p14:tracePt t="8349" x="3263900" y="3422650"/>
          <p14:tracePt t="8365" x="3225800" y="3403600"/>
          <p14:tracePt t="8382" x="3175000" y="3378200"/>
          <p14:tracePt t="8398" x="3124200" y="3365500"/>
          <p14:tracePt t="8415" x="3041650" y="3359150"/>
          <p14:tracePt t="8415" x="2984500" y="3340100"/>
          <p14:tracePt t="8432" x="2921000" y="3333750"/>
          <p14:tracePt t="8449" x="2686050" y="3295650"/>
          <p14:tracePt t="8465" x="2546350" y="3282950"/>
          <p14:tracePt t="8482" x="2406650" y="3282950"/>
          <p14:tracePt t="8499" x="2260600" y="3257550"/>
          <p14:tracePt t="8516" x="2146300" y="3251200"/>
          <p14:tracePt t="8532" x="2038350" y="3232150"/>
          <p14:tracePt t="8549" x="1968500" y="3225800"/>
          <p14:tracePt t="8566" x="1879600" y="3225800"/>
          <p14:tracePt t="8582" x="1790700" y="3225800"/>
          <p14:tracePt t="8599" x="1701800" y="3225800"/>
          <p14:tracePt t="8616" x="1581150" y="3238500"/>
          <p14:tracePt t="8632" x="1403350" y="3244850"/>
          <p14:tracePt t="8649" x="1327150" y="3251200"/>
          <p14:tracePt t="8666" x="1212850" y="3282950"/>
          <p14:tracePt t="8683" x="1136650" y="3327400"/>
          <p14:tracePt t="8716" x="1060450" y="3365500"/>
          <p14:tracePt t="8732" x="996950" y="3403600"/>
          <p14:tracePt t="8733" x="971550" y="3429000"/>
          <p14:tracePt t="8749" x="952500" y="3448050"/>
          <p14:tracePt t="8766" x="933450" y="3460750"/>
          <p14:tracePt t="8801" x="933450" y="3467100"/>
          <p14:tracePt t="8802" x="933450" y="3473450"/>
          <p14:tracePt t="8816" x="933450" y="3505200"/>
          <p14:tracePt t="8835" x="933450" y="3543300"/>
          <p14:tracePt t="8849" x="933450" y="3568700"/>
          <p14:tracePt t="8866" x="958850" y="3587750"/>
          <p14:tracePt t="8883" x="971550" y="3606800"/>
          <p14:tracePt t="8900" x="996950" y="3613150"/>
          <p14:tracePt t="8916" x="1047750" y="3632200"/>
          <p14:tracePt t="8933" x="1098550" y="3638550"/>
          <p14:tracePt t="8950" x="1174750" y="3663950"/>
          <p14:tracePt t="8966" x="1289050" y="3689350"/>
          <p14:tracePt t="8983" x="1422400" y="3714750"/>
          <p14:tracePt t="9000" x="1593850" y="3759200"/>
          <p14:tracePt t="9017" x="1695450" y="3771900"/>
          <p14:tracePt t="9033" x="1809750" y="3778250"/>
          <p14:tracePt t="9050" x="1879600" y="3790950"/>
          <p14:tracePt t="9067" x="1987550" y="3797300"/>
          <p14:tracePt t="9083" x="2108200" y="3816350"/>
          <p14:tracePt t="9100" x="2247900" y="3816350"/>
          <p14:tracePt t="9117" x="2381250" y="3822700"/>
          <p14:tracePt t="9133" x="2520950" y="3822700"/>
          <p14:tracePt t="9150" x="2667000" y="3822700"/>
          <p14:tracePt t="9166" x="2781300" y="3822700"/>
          <p14:tracePt t="9183" x="2882900" y="3822700"/>
          <p14:tracePt t="9200" x="2984500" y="3816350"/>
          <p14:tracePt t="9216" x="3105150" y="3784600"/>
          <p14:tracePt t="9234" x="3155950" y="3759200"/>
          <p14:tracePt t="9250" x="3181350" y="3740150"/>
          <p14:tracePt t="9267" x="3181350" y="3721100"/>
          <p14:tracePt t="9284" x="3187700" y="3702050"/>
          <p14:tracePt t="9300" x="3194050" y="3683000"/>
          <p14:tracePt t="9317" x="3200400" y="3663950"/>
          <p14:tracePt t="9333" x="3200400" y="3638550"/>
          <p14:tracePt t="9350" x="3200400" y="3613150"/>
          <p14:tracePt t="9367" x="3200400" y="3568700"/>
          <p14:tracePt t="9385" x="3200400" y="3562350"/>
          <p14:tracePt t="9400" x="3194050" y="3517900"/>
          <p14:tracePt t="9417" x="3175000" y="3473450"/>
          <p14:tracePt t="9433" x="3149600" y="3429000"/>
          <p14:tracePt t="9450" x="3105150" y="3397250"/>
          <p14:tracePt t="9467" x="3060700" y="3352800"/>
          <p14:tracePt t="9484" x="3022600" y="3327400"/>
          <p14:tracePt t="9500" x="2959100" y="3289300"/>
          <p14:tracePt t="9517" x="2870200" y="3244850"/>
          <p14:tracePt t="9534" x="2794000" y="3213100"/>
          <p14:tracePt t="9550" x="2692400" y="3194050"/>
          <p14:tracePt t="9567" x="2552700" y="3168650"/>
          <p14:tracePt t="9584" x="2432050" y="3155950"/>
          <p14:tracePt t="9601" x="2241550" y="3136900"/>
          <p14:tracePt t="9618" x="2127250" y="3124200"/>
          <p14:tracePt t="9635" x="2006600" y="3105150"/>
          <p14:tracePt t="9652" x="1917700" y="3098800"/>
          <p14:tracePt t="9668" x="1860550" y="3098800"/>
          <p14:tracePt t="9685" x="1803400" y="3098800"/>
          <p14:tracePt t="9702" x="1752600" y="3098800"/>
          <p14:tracePt t="9718" x="1670050" y="3098800"/>
          <p14:tracePt t="9735" x="1543050" y="3124200"/>
          <p14:tracePt t="9752" x="1403350" y="3149600"/>
          <p14:tracePt t="9768" x="1244600" y="3194050"/>
          <p14:tracePt t="9785" x="1117600" y="3263900"/>
          <p14:tracePt t="9802" x="1085850" y="3302000"/>
          <p14:tracePt t="9819" x="1066800" y="3314700"/>
          <p14:tracePt t="9835" x="1054100" y="3333750"/>
          <p14:tracePt t="9873" x="1054100" y="3359150"/>
          <p14:tracePt t="9885" x="1054100" y="3365500"/>
          <p14:tracePt t="9886" x="1054100" y="3384550"/>
          <p14:tracePt t="9902" x="1054100" y="3416300"/>
          <p14:tracePt t="9918" x="1066800" y="3479800"/>
          <p14:tracePt t="9935" x="1104900" y="3536950"/>
          <p14:tracePt t="9952" x="1130300" y="3562350"/>
          <p14:tracePt t="9969" x="1174750" y="3600450"/>
          <p14:tracePt t="9986" x="1187450" y="3619500"/>
          <p14:tracePt t="10002" x="1219200" y="3632200"/>
          <p14:tracePt t="10019" x="1257300" y="3663950"/>
          <p14:tracePt t="10036" x="1339850" y="3695700"/>
          <p14:tracePt t="10052" x="1441450" y="3727450"/>
          <p14:tracePt t="10069" x="1536700" y="3752850"/>
          <p14:tracePt t="10086" x="1612900" y="3765550"/>
          <p14:tracePt t="10104" x="1708150" y="3771900"/>
          <p14:tracePt t="10119" x="1765300" y="3778250"/>
          <p14:tracePt t="10136" x="1835150" y="3803650"/>
          <p14:tracePt t="10152" x="1943100" y="3816350"/>
          <p14:tracePt t="10170" x="1987550" y="3816350"/>
          <p14:tracePt t="10170" x="2032000" y="3816350"/>
          <p14:tracePt t="10186" x="2108200" y="3816350"/>
          <p14:tracePt t="10203" x="2178050" y="3816350"/>
          <p14:tracePt t="10219" x="2266950" y="3816350"/>
          <p14:tracePt t="10236" x="2343150" y="3816350"/>
          <p14:tracePt t="10253" x="2457450" y="3797300"/>
          <p14:tracePt t="10269" x="2559050" y="3784600"/>
          <p14:tracePt t="10286" x="2616200" y="3765550"/>
          <p14:tracePt t="10303" x="2641600" y="3746500"/>
          <p14:tracePt t="10319" x="2667000" y="3727450"/>
          <p14:tracePt t="10336" x="2686050" y="3708400"/>
          <p14:tracePt t="10353" x="2724150" y="3651250"/>
          <p14:tracePt t="10369" x="2749550" y="3600450"/>
          <p14:tracePt t="10387" x="2762250" y="3556000"/>
          <p14:tracePt t="10403" x="2762250" y="3530600"/>
          <p14:tracePt t="10420" x="2762250" y="3511550"/>
          <p14:tracePt t="10436" x="2762250" y="3492500"/>
          <p14:tracePt t="10453" x="2762250" y="3486150"/>
          <p14:tracePt t="10470" x="2762250" y="3473450"/>
          <p14:tracePt t="10486" x="2762250" y="3460750"/>
          <p14:tracePt t="10503" x="2755900" y="3422650"/>
          <p14:tracePt t="10520" x="2724150" y="3378200"/>
          <p14:tracePt t="10536" x="2705100" y="3365500"/>
          <p14:tracePt t="10553" x="2686050" y="3346450"/>
          <p14:tracePt t="10571" x="2673350" y="3327400"/>
          <p14:tracePt t="10587" x="2609850" y="3289300"/>
          <p14:tracePt t="10603" x="2546350" y="3257550"/>
          <p14:tracePt t="10620" x="2489200" y="3238500"/>
          <p14:tracePt t="10637" x="2432050" y="3219450"/>
          <p14:tracePt t="10653" x="2330450" y="3200400"/>
          <p14:tracePt t="10670" x="2197100" y="3168650"/>
          <p14:tracePt t="10687" x="2063750" y="3149600"/>
          <p14:tracePt t="10703" x="1917700" y="3124200"/>
          <p14:tracePt t="10720" x="1809750" y="3111500"/>
          <p14:tracePt t="10737" x="1695450" y="3111500"/>
          <p14:tracePt t="10753" x="1574800" y="3111500"/>
          <p14:tracePt t="10770" x="1473200" y="3117850"/>
          <p14:tracePt t="10787" x="1384300" y="3175000"/>
          <p14:tracePt t="10803" x="1301750" y="3206750"/>
          <p14:tracePt t="10820" x="1250950" y="3251200"/>
          <p14:tracePt t="10837" x="1187450" y="3295650"/>
          <p14:tracePt t="10853" x="1149350" y="3327400"/>
          <p14:tracePt t="10870" x="1136650" y="3359150"/>
          <p14:tracePt t="10887" x="1130300" y="3397250"/>
          <p14:tracePt t="10904" x="1123950" y="3435350"/>
          <p14:tracePt t="10921" x="1123950" y="3473450"/>
          <p14:tracePt t="10937" x="1123950" y="3511550"/>
          <p14:tracePt t="10937" x="1123950" y="3524250"/>
          <p14:tracePt t="10954" x="1123950" y="3543300"/>
          <p14:tracePt t="10971" x="1123950" y="3562350"/>
          <p14:tracePt t="10987" x="1136650" y="3587750"/>
          <p14:tracePt t="11004" x="1162050" y="3606800"/>
          <p14:tracePt t="11021" x="1225550" y="3644900"/>
          <p14:tracePt t="11037" x="1320800" y="3689350"/>
          <p14:tracePt t="11054" x="1416050" y="3727450"/>
          <p14:tracePt t="11071" x="1562100" y="3771900"/>
          <p14:tracePt t="11087" x="1695450" y="3790950"/>
          <p14:tracePt t="11104" x="1847850" y="3822700"/>
          <p14:tracePt t="11121" x="1993900" y="3848100"/>
          <p14:tracePt t="11137" x="2241550" y="3860800"/>
          <p14:tracePt t="11154" x="2374900" y="3873500"/>
          <p14:tracePt t="11171" x="2495550" y="3886200"/>
          <p14:tracePt t="11187" x="2628900" y="3886200"/>
          <p14:tracePt t="11204" x="2717800" y="3886200"/>
          <p14:tracePt t="11221" x="2768600" y="3886200"/>
          <p14:tracePt t="11238" x="2825750" y="3867150"/>
          <p14:tracePt t="11254" x="2844800" y="3854450"/>
          <p14:tracePt t="11271" x="2863850" y="3835400"/>
          <p14:tracePt t="11288" x="2870200" y="3829050"/>
          <p14:tracePt t="11304" x="2889250" y="3790950"/>
          <p14:tracePt t="11321" x="2895600" y="3727450"/>
          <p14:tracePt t="11338" x="2895600" y="3670300"/>
          <p14:tracePt t="11355" x="2895600" y="3581400"/>
          <p14:tracePt t="11371" x="2895600" y="3517900"/>
          <p14:tracePt t="11388" x="2895600" y="3473450"/>
          <p14:tracePt t="11405" x="2882900" y="3409950"/>
          <p14:tracePt t="11421" x="2863850" y="3365500"/>
          <p14:tracePt t="11438" x="2838450" y="3314700"/>
          <p14:tracePt t="11454" x="2825750" y="3295650"/>
          <p14:tracePt t="11472" x="2794000" y="3276600"/>
          <p14:tracePt t="11489" x="2781300" y="3263900"/>
          <p14:tracePt t="11505" x="2749550" y="3238500"/>
          <p14:tracePt t="11521" x="2705100" y="3225800"/>
          <p14:tracePt t="11539" x="2609850" y="3200400"/>
          <p14:tracePt t="11555" x="2559050" y="3200400"/>
          <p14:tracePt t="11572" x="2470150" y="3200400"/>
          <p14:tracePt t="11588" x="2343150" y="3200400"/>
          <p14:tracePt t="11605" x="2171700" y="3200400"/>
          <p14:tracePt t="11621" x="2006600" y="3200400"/>
          <p14:tracePt t="11638" x="1885950" y="3200400"/>
          <p14:tracePt t="11655" x="1771650" y="3232150"/>
          <p14:tracePt t="11672" x="1708150" y="3263900"/>
          <p14:tracePt t="11688" x="1625600" y="3295650"/>
          <p14:tracePt t="11705" x="1568450" y="3314700"/>
          <p14:tracePt t="11722" x="1511300" y="3352800"/>
          <p14:tracePt t="11738" x="1479550" y="3371850"/>
          <p14:tracePt t="11755" x="1460500" y="3416300"/>
          <p14:tracePt t="11772" x="1447800" y="3479800"/>
          <p14:tracePt t="11788" x="1447800" y="3517900"/>
          <p14:tracePt t="11805" x="1447800" y="3575050"/>
          <p14:tracePt t="11822" x="1447800" y="3606800"/>
          <p14:tracePt t="11839" x="1460500" y="3638550"/>
          <p14:tracePt t="11855" x="1473200" y="3651250"/>
          <p14:tracePt t="11872" x="1485900" y="3663950"/>
          <p14:tracePt t="11889" x="1517650" y="3683000"/>
          <p14:tracePt t="11905" x="1638300" y="3727450"/>
          <p14:tracePt t="11923" x="1778000" y="3740150"/>
          <p14:tracePt t="11939" x="1962150" y="3752850"/>
          <p14:tracePt t="11955" x="2146300" y="3771900"/>
          <p14:tracePt t="11973" x="2330450" y="3784600"/>
          <p14:tracePt t="11989" x="2489200" y="3803650"/>
          <p14:tracePt t="12006" x="2609850" y="3810000"/>
          <p14:tracePt t="12022" x="2762250" y="3810000"/>
          <p14:tracePt t="12039" x="2857500" y="3810000"/>
          <p14:tracePt t="12056" x="2914650" y="3810000"/>
          <p14:tracePt t="12073" x="2959100" y="3803650"/>
          <p14:tracePt t="12090" x="2984500" y="3790950"/>
          <p14:tracePt t="12090" x="2997200" y="3778250"/>
          <p14:tracePt t="12106" x="3028950" y="3759200"/>
          <p14:tracePt t="12123" x="3048000" y="3733800"/>
          <p14:tracePt t="12139" x="3067050" y="3702050"/>
          <p14:tracePt t="12156" x="3073400" y="3657600"/>
          <p14:tracePt t="12173" x="3079750" y="3625850"/>
          <p14:tracePt t="12189" x="3086100" y="3600450"/>
          <p14:tracePt t="12206" x="3086100" y="3568700"/>
          <p14:tracePt t="12224" x="3086100" y="3556000"/>
          <p14:tracePt t="12266" x="3086100" y="3543300"/>
          <p14:tracePt t="12577" x="0" y="0"/>
        </p14:tracePtLst>
        <p14:tracePtLst>
          <p14:tracePt t="16354" x="4210050" y="1733550"/>
          <p14:tracePt t="16372" x="4210050" y="1727200"/>
          <p14:tracePt t="16372" x="4210050" y="1714500"/>
          <p14:tracePt t="16380" x="4210050" y="1689100"/>
          <p14:tracePt t="16396" x="4216400" y="1644650"/>
          <p14:tracePt t="16413" x="4229100" y="1568450"/>
          <p14:tracePt t="16429" x="4241800" y="1498600"/>
          <p14:tracePt t="16446" x="4241800" y="1466850"/>
          <p14:tracePt t="16463" x="4241800" y="1428750"/>
          <p14:tracePt t="16480" x="4241800" y="1403350"/>
          <p14:tracePt t="16499" x="4241800" y="1365250"/>
          <p14:tracePt t="16514" x="4241800" y="1327150"/>
          <p14:tracePt t="16514" x="4229100" y="1314450"/>
          <p14:tracePt t="16538" x="4229100" y="1295400"/>
          <p14:tracePt t="16546" x="4171950" y="1212850"/>
          <p14:tracePt t="16565" x="4146550" y="1168400"/>
          <p14:tracePt t="16586" x="4114800" y="1136650"/>
          <p14:tracePt t="16602" x="4089400" y="1117600"/>
          <p14:tracePt t="16619" x="4057650" y="1092200"/>
          <p14:tracePt t="16635" x="4019550" y="1079500"/>
          <p14:tracePt t="16650" x="3975100" y="1041400"/>
          <p14:tracePt t="16666" x="3917950" y="1003300"/>
          <p14:tracePt t="16680" x="3816350" y="977900"/>
          <p14:tracePt t="16696" x="3733800" y="958850"/>
          <p14:tracePt t="16696" x="3695700" y="939800"/>
          <p14:tracePt t="16714" x="3651250" y="933450"/>
          <p14:tracePt t="16730" x="3479800" y="901700"/>
          <p14:tracePt t="16747" x="3378200" y="869950"/>
          <p14:tracePt t="16763" x="3257550" y="844550"/>
          <p14:tracePt t="16780" x="3181350" y="831850"/>
          <p14:tracePt t="16797" x="3117850" y="825500"/>
          <p14:tracePt t="16814" x="3048000" y="819150"/>
          <p14:tracePt t="16830" x="2997200" y="819150"/>
          <p14:tracePt t="16847" x="2959100" y="819150"/>
          <p14:tracePt t="16863" x="2927350" y="819150"/>
          <p14:tracePt t="16880" x="2870200" y="819150"/>
          <p14:tracePt t="16898" x="2851150" y="825500"/>
          <p14:tracePt t="16913" x="2813050" y="844550"/>
          <p14:tracePt t="16930" x="2730500" y="914400"/>
          <p14:tracePt t="16947" x="2686050" y="952500"/>
          <p14:tracePt t="16964" x="2616200" y="1016000"/>
          <p14:tracePt t="16980" x="2552700" y="1085850"/>
          <p14:tracePt t="16997" x="2527300" y="1136650"/>
          <p14:tracePt t="17014" x="2489200" y="1187450"/>
          <p14:tracePt t="17030" x="2470150" y="1212850"/>
          <p14:tracePt t="17047" x="2463800" y="1263650"/>
          <p14:tracePt t="17064" x="2451100" y="1295400"/>
          <p14:tracePt t="17080" x="2451100" y="1339850"/>
          <p14:tracePt t="17098" x="2451100" y="1390650"/>
          <p14:tracePt t="17114" x="2451100" y="1435100"/>
          <p14:tracePt t="17131" x="2470150" y="1466850"/>
          <p14:tracePt t="17147" x="2501900" y="1511300"/>
          <p14:tracePt t="17164" x="2540000" y="1568450"/>
          <p14:tracePt t="17180" x="2628900" y="1631950"/>
          <p14:tracePt t="17197" x="2800350" y="1695450"/>
          <p14:tracePt t="17214" x="2984500" y="1727200"/>
          <p14:tracePt t="17231" x="3181350" y="1746250"/>
          <p14:tracePt t="17247" x="3365500" y="1752600"/>
          <p14:tracePt t="17265" x="3517900" y="1752600"/>
          <p14:tracePt t="17281" x="3657600" y="1752600"/>
          <p14:tracePt t="17298" x="3803650" y="1752600"/>
          <p14:tracePt t="17314" x="3854450" y="1733550"/>
          <p14:tracePt t="17331" x="3917950" y="1689100"/>
          <p14:tracePt t="17348" x="3956050" y="1651000"/>
          <p14:tracePt t="17364" x="3987800" y="1612900"/>
          <p14:tracePt t="17381" x="4025900" y="1549400"/>
          <p14:tracePt t="17398" x="4051300" y="1485900"/>
          <p14:tracePt t="17414" x="4057650" y="1416050"/>
          <p14:tracePt t="17431" x="4070350" y="1377950"/>
          <p14:tracePt t="17448" x="4076700" y="1327150"/>
          <p14:tracePt t="17465" x="4083050" y="1282700"/>
          <p14:tracePt t="17481" x="4083050" y="1231900"/>
          <p14:tracePt t="17498" x="4083050" y="1206500"/>
          <p14:tracePt t="17515" x="4064000" y="1168400"/>
          <p14:tracePt t="17531" x="4038600" y="1117600"/>
          <p14:tracePt t="17548" x="4000500" y="1079500"/>
          <p14:tracePt t="17565" x="3962400" y="1035050"/>
          <p14:tracePt t="17581" x="3905250" y="1016000"/>
          <p14:tracePt t="17598" x="3835400" y="977900"/>
          <p14:tracePt t="17615" x="3733800" y="965200"/>
          <p14:tracePt t="17632" x="3619500" y="946150"/>
          <p14:tracePt t="17648" x="3486150" y="914400"/>
          <p14:tracePt t="17665" x="3270250" y="901700"/>
          <p14:tracePt t="17682" x="3194050" y="901700"/>
          <p14:tracePt t="17682" x="3124200" y="895350"/>
          <p14:tracePt t="17699" x="3041650" y="895350"/>
          <p14:tracePt t="17715" x="2940050" y="895350"/>
          <p14:tracePt t="17731" x="2870200" y="908050"/>
          <p14:tracePt t="17748" x="2781300" y="939800"/>
          <p14:tracePt t="17765" x="2711450" y="971550"/>
          <p14:tracePt t="17782" x="2660650" y="1003300"/>
          <p14:tracePt t="17798" x="2603500" y="1060450"/>
          <p14:tracePt t="17815" x="2571750" y="1098550"/>
          <p14:tracePt t="17832" x="2533650" y="1136650"/>
          <p14:tracePt t="17848" x="2501900" y="1187450"/>
          <p14:tracePt t="17848" x="2489200" y="1193800"/>
          <p14:tracePt t="17866" x="2476500" y="1212850"/>
          <p14:tracePt t="17882" x="2457450" y="1263650"/>
          <p14:tracePt t="17899" x="2451100" y="1314450"/>
          <p14:tracePt t="17915" x="2451100" y="1327150"/>
          <p14:tracePt t="17932" x="2451100" y="1371600"/>
          <p14:tracePt t="17949" x="2470150" y="1397000"/>
          <p14:tracePt t="17965" x="2514600" y="1428750"/>
          <p14:tracePt t="17982" x="2597150" y="1485900"/>
          <p14:tracePt t="17999" x="2698750" y="1530350"/>
          <p14:tracePt t="18015" x="2863850" y="1574800"/>
          <p14:tracePt t="18032" x="3054350" y="1631950"/>
          <p14:tracePt t="18049" x="3251200" y="1651000"/>
          <p14:tracePt t="18049" x="3346450" y="1651000"/>
          <p14:tracePt t="18067" x="3511550" y="1657350"/>
          <p14:tracePt t="18083" x="3632200" y="1657350"/>
          <p14:tracePt t="18099" x="3727450" y="1657350"/>
          <p14:tracePt t="18115" x="3816350" y="1657350"/>
          <p14:tracePt t="18132" x="3898900" y="1638300"/>
          <p14:tracePt t="18149" x="3968750" y="1600200"/>
          <p14:tracePt t="18166" x="4013200" y="1568450"/>
          <p14:tracePt t="18182" x="4038600" y="1530350"/>
          <p14:tracePt t="18199" x="4044950" y="1504950"/>
          <p14:tracePt t="18216" x="4064000" y="1473200"/>
          <p14:tracePt t="18232" x="4083050" y="1435100"/>
          <p14:tracePt t="18249" x="4095750" y="1384300"/>
          <p14:tracePt t="18266" x="4114800" y="1327150"/>
          <p14:tracePt t="18283" x="4114800" y="1289050"/>
          <p14:tracePt t="18299" x="4114800" y="1257300"/>
          <p14:tracePt t="18316" x="4114800" y="1225550"/>
          <p14:tracePt t="18333" x="4108450" y="1174750"/>
          <p14:tracePt t="18349" x="4089400" y="1123950"/>
          <p14:tracePt t="18366" x="4064000" y="1066800"/>
          <p14:tracePt t="18382" x="4019550" y="1028700"/>
          <p14:tracePt t="18399" x="3975100" y="990600"/>
          <p14:tracePt t="18416" x="3917950" y="946150"/>
          <p14:tracePt t="18433" x="3867150" y="927100"/>
          <p14:tracePt t="18449" x="3829050" y="914400"/>
          <p14:tracePt t="18449" x="3816350" y="908050"/>
          <p14:tracePt t="18467" x="3752850" y="895350"/>
          <p14:tracePt t="18483" x="3638550" y="882650"/>
          <p14:tracePt t="18499" x="3549650" y="882650"/>
          <p14:tracePt t="18516" x="3454400" y="882650"/>
          <p14:tracePt t="18533" x="3371850" y="882650"/>
          <p14:tracePt t="18549" x="3321050" y="882650"/>
          <p14:tracePt t="18567" x="3302000" y="882650"/>
          <p14:tracePt t="18583" x="3263900" y="889000"/>
          <p14:tracePt t="18600" x="3238500" y="895350"/>
          <p14:tracePt t="18616" x="3213100" y="914400"/>
          <p14:tracePt t="18633" x="3187700" y="927100"/>
          <p14:tracePt t="18650" x="3136900" y="952500"/>
          <p14:tracePt t="18667" x="3105150" y="977900"/>
          <p14:tracePt t="18683" x="3067050" y="990600"/>
          <p14:tracePt t="18700" x="3022600" y="1016000"/>
          <p14:tracePt t="18716" x="2971800" y="1028700"/>
          <p14:tracePt t="18733" x="2946400" y="1041400"/>
          <p14:tracePt t="18750" x="2914650" y="1047750"/>
          <p14:tracePt t="18767" x="2876550" y="1066800"/>
          <p14:tracePt t="18783" x="2857500" y="1073150"/>
          <p14:tracePt t="18800" x="2800350" y="1085850"/>
          <p14:tracePt t="18817" x="2730500" y="1085850"/>
          <p14:tracePt t="18834" x="2686050" y="1085850"/>
          <p14:tracePt t="18850" x="2622550" y="1085850"/>
          <p14:tracePt t="18867" x="2597150" y="1092200"/>
          <p14:tracePt t="18907" x="2590800" y="1092200"/>
          <p14:tracePt t="18922" x="2584450" y="1098550"/>
          <p14:tracePt t="19096" x="0" y="0"/>
        </p14:tracePtLst>
        <p14:tracePtLst>
          <p14:tracePt t="25399" x="3905250" y="1828800"/>
          <p14:tracePt t="25419" x="3898900" y="1822450"/>
          <p14:tracePt t="25427" x="3886200" y="1816100"/>
          <p14:tracePt t="25434" x="3848100" y="1790700"/>
          <p14:tracePt t="25451" x="3803650" y="1771650"/>
          <p14:tracePt t="25467" x="3727450" y="1733550"/>
          <p14:tracePt t="25483" x="3644900" y="1701800"/>
          <p14:tracePt t="25498" x="3543300" y="1663700"/>
          <p14:tracePt t="25515" x="3429000" y="1619250"/>
          <p14:tracePt t="25531" x="3321050" y="1600200"/>
          <p14:tracePt t="25547" x="3232150" y="1574800"/>
          <p14:tracePt t="25562" x="3098800" y="1549400"/>
          <p14:tracePt t="25579" x="2927350" y="1485900"/>
          <p14:tracePt t="25595" x="2698750" y="1428750"/>
          <p14:tracePt t="25618" x="2578100" y="1377950"/>
          <p14:tracePt t="25635" x="2501900" y="1358900"/>
          <p14:tracePt t="25651" x="2438400" y="1333500"/>
          <p14:tracePt t="25667" x="2381250" y="1327150"/>
          <p14:tracePt t="25678" x="2286000" y="1308100"/>
          <p14:tracePt t="25699" x="2184400" y="1295400"/>
          <p14:tracePt t="25715" x="2076450" y="1289050"/>
          <p14:tracePt t="25731" x="1955800" y="1276350"/>
          <p14:tracePt t="25746" x="1866900" y="1276350"/>
          <p14:tracePt t="25763" x="1778000" y="1276350"/>
          <p14:tracePt t="25779" x="1676400" y="1276350"/>
          <p14:tracePt t="25802" x="1625600" y="1276350"/>
          <p14:tracePt t="25812" x="1581150" y="1276350"/>
          <p14:tracePt t="25829" x="1555750" y="1276350"/>
          <p14:tracePt t="25845" x="1517650" y="1295400"/>
          <p14:tracePt t="25863" x="1485900" y="1320800"/>
          <p14:tracePt t="25878" x="1447800" y="1358900"/>
          <p14:tracePt t="25895" x="1409700" y="1384300"/>
          <p14:tracePt t="25911" x="1377950" y="1422400"/>
          <p14:tracePt t="25928" x="1339850" y="1479550"/>
          <p14:tracePt t="25945" x="1295400" y="1555750"/>
          <p14:tracePt t="25961" x="1270000" y="1638300"/>
          <p14:tracePt t="25978" x="1257300" y="1682750"/>
          <p14:tracePt t="25995" x="1238250" y="1752600"/>
          <p14:tracePt t="26012" x="1238250" y="1784350"/>
          <p14:tracePt t="26028" x="1238250" y="1828800"/>
          <p14:tracePt t="26045" x="1238250" y="1854200"/>
          <p14:tracePt t="26062" x="1238250" y="1885950"/>
          <p14:tracePt t="26078" x="1238250" y="1892300"/>
          <p14:tracePt t="26095" x="1244600" y="1911350"/>
          <p14:tracePt t="26112" x="1257300" y="1924050"/>
          <p14:tracePt t="26128" x="1282700" y="1943100"/>
          <p14:tracePt t="26145" x="1339850" y="1981200"/>
          <p14:tracePt t="26162" x="1365250" y="2006600"/>
          <p14:tracePt t="26179" x="1485900" y="2044700"/>
          <p14:tracePt t="26196" x="1543050" y="2057400"/>
          <p14:tracePt t="26212" x="1631950" y="2063750"/>
          <p14:tracePt t="26229" x="1733550" y="2070100"/>
          <p14:tracePt t="26246" x="1822450" y="2089150"/>
          <p14:tracePt t="26262" x="1968500" y="2114550"/>
          <p14:tracePt t="26279" x="2120900" y="2146300"/>
          <p14:tracePt t="26296" x="2311400" y="2178050"/>
          <p14:tracePt t="26312" x="2489200" y="2178050"/>
          <p14:tracePt t="26329" x="2641600" y="2178050"/>
          <p14:tracePt t="26329" x="2686050" y="2171700"/>
          <p14:tracePt t="26347" x="2755900" y="2146300"/>
          <p14:tracePt t="26362" x="2870200" y="2101850"/>
          <p14:tracePt t="26379" x="2901950" y="2089150"/>
          <p14:tracePt t="26396" x="2927350" y="2063750"/>
          <p14:tracePt t="26414" x="2971800" y="2019300"/>
          <p14:tracePt t="26429" x="2984500" y="1981200"/>
          <p14:tracePt t="26446" x="2990850" y="1930400"/>
          <p14:tracePt t="26462" x="2997200" y="1905000"/>
          <p14:tracePt t="26479" x="3003550" y="1879600"/>
          <p14:tracePt t="26496" x="3003550" y="1854200"/>
          <p14:tracePt t="26513" x="3003550" y="1828800"/>
          <p14:tracePt t="26529" x="3003550" y="1816100"/>
          <p14:tracePt t="26546" x="3003550" y="1803400"/>
          <p14:tracePt t="26563" x="3003550" y="1790700"/>
          <p14:tracePt t="26579" x="3003550" y="1771650"/>
          <p14:tracePt t="26596" x="2984500" y="1752600"/>
          <p14:tracePt t="26613" x="2927350" y="1727200"/>
          <p14:tracePt t="26629" x="2876550" y="1695450"/>
          <p14:tracePt t="26646" x="2781300" y="1651000"/>
          <p14:tracePt t="26663" x="2667000" y="1606550"/>
          <p14:tracePt t="26680" x="2559050" y="1568450"/>
          <p14:tracePt t="26697" x="2457450" y="1543050"/>
          <p14:tracePt t="26713" x="2343150" y="1517650"/>
          <p14:tracePt t="26730" x="2120900" y="1466850"/>
          <p14:tracePt t="26747" x="1987550" y="1454150"/>
          <p14:tracePt t="26763" x="1854200" y="1428750"/>
          <p14:tracePt t="26780" x="1778000" y="1409700"/>
          <p14:tracePt t="26796" x="1733550" y="1403350"/>
          <p14:tracePt t="26813" x="1708150" y="1397000"/>
          <p14:tracePt t="26830" x="1657350" y="1397000"/>
          <p14:tracePt t="26847" x="1606550" y="1397000"/>
          <p14:tracePt t="26863" x="1549400" y="1397000"/>
          <p14:tracePt t="26881" x="1517650" y="1397000"/>
          <p14:tracePt t="26897" x="1454150" y="1409700"/>
          <p14:tracePt t="26913" x="1403350" y="1447800"/>
          <p14:tracePt t="26930" x="1358900" y="1485900"/>
          <p14:tracePt t="26930" x="1339850" y="1504950"/>
          <p14:tracePt t="26947" x="1301750" y="1549400"/>
          <p14:tracePt t="26963" x="1276350" y="1593850"/>
          <p14:tracePt t="26980" x="1250950" y="1651000"/>
          <p14:tracePt t="26997" x="1244600" y="1689100"/>
          <p14:tracePt t="27014" x="1238250" y="1727200"/>
          <p14:tracePt t="27030" x="1238250" y="1758950"/>
          <p14:tracePt t="27047" x="1238250" y="1790700"/>
          <p14:tracePt t="27064" x="1238250" y="1816100"/>
          <p14:tracePt t="27081" x="1238250" y="1841500"/>
          <p14:tracePt t="27097" x="1263650" y="1898650"/>
          <p14:tracePt t="27115" x="1289050" y="1955800"/>
          <p14:tracePt t="27131" x="1339850" y="2012950"/>
          <p14:tracePt t="27148" x="1397000" y="2044700"/>
          <p14:tracePt t="27165" x="1447800" y="2051050"/>
          <p14:tracePt t="27182" x="1543050" y="2070100"/>
          <p14:tracePt t="27199" x="1644650" y="2076450"/>
          <p14:tracePt t="27215" x="1739900" y="2082800"/>
          <p14:tracePt t="27232" x="1841500" y="2101850"/>
          <p14:tracePt t="27249" x="1943100" y="2101850"/>
          <p14:tracePt t="27265" x="2063750" y="2101850"/>
          <p14:tracePt t="27282" x="2152650" y="2101850"/>
          <p14:tracePt t="27298" x="2254250" y="2089150"/>
          <p14:tracePt t="27315" x="2305050" y="2063750"/>
          <p14:tracePt t="27331" x="2374900" y="2006600"/>
          <p14:tracePt t="27349" x="2400300" y="1981200"/>
          <p14:tracePt t="27365" x="2419350" y="1936750"/>
          <p14:tracePt t="27382" x="2425700" y="1892300"/>
          <p14:tracePt t="27398" x="2425700" y="1866900"/>
          <p14:tracePt t="27415" x="2425700" y="1835150"/>
          <p14:tracePt t="27432" x="2425700" y="1803400"/>
          <p14:tracePt t="27449" x="2425700" y="1765300"/>
          <p14:tracePt t="27465" x="2425700" y="1739900"/>
          <p14:tracePt t="27482" x="2425700" y="1701800"/>
          <p14:tracePt t="27498" x="2400300" y="1670050"/>
          <p14:tracePt t="27515" x="2355850" y="1625600"/>
          <p14:tracePt t="27532" x="2317750" y="1587500"/>
          <p14:tracePt t="27549" x="2235200" y="1543050"/>
          <p14:tracePt t="27565" x="2184400" y="1517650"/>
          <p14:tracePt t="27582" x="2114550" y="1473200"/>
          <p14:tracePt t="27599" x="2051050" y="1435100"/>
          <p14:tracePt t="27616" x="2000250" y="1416050"/>
          <p14:tracePt t="27632" x="1936750" y="1397000"/>
          <p14:tracePt t="27649" x="1879600" y="1390650"/>
          <p14:tracePt t="27666" x="1797050" y="1358900"/>
          <p14:tracePt t="27683" x="1708150" y="1352550"/>
          <p14:tracePt t="27699" x="1606550" y="1346200"/>
          <p14:tracePt t="27716" x="1549400" y="1346200"/>
          <p14:tracePt t="27732" x="1492250" y="1358900"/>
          <p14:tracePt t="27749" x="1435100" y="1397000"/>
          <p14:tracePt t="27766" x="1390650" y="1454150"/>
          <p14:tracePt t="27782" x="1352550" y="1524000"/>
          <p14:tracePt t="27799" x="1327150" y="1587500"/>
          <p14:tracePt t="27816" x="1314450" y="1651000"/>
          <p14:tracePt t="27833" x="1308100" y="1689100"/>
          <p14:tracePt t="27850" x="1308100" y="1733550"/>
          <p14:tracePt t="27866" x="1308100" y="1809750"/>
          <p14:tracePt t="27883" x="1333500" y="1879600"/>
          <p14:tracePt t="27899" x="1403350" y="2012950"/>
          <p14:tracePt t="27917" x="1447800" y="2101850"/>
          <p14:tracePt t="27933" x="1485900" y="2139950"/>
          <p14:tracePt t="27949" x="1517650" y="2165350"/>
          <p14:tracePt t="27966" x="1587500" y="2178050"/>
          <p14:tracePt t="27983" x="1657350" y="2178050"/>
          <p14:tracePt t="27999" x="1758950" y="2178050"/>
          <p14:tracePt t="28016" x="1866900" y="2178050"/>
          <p14:tracePt t="28033" x="1949450" y="2165350"/>
          <p14:tracePt t="28049" x="2038350" y="2146300"/>
          <p14:tracePt t="28066" x="2114550" y="2114550"/>
          <p14:tracePt t="28083" x="2178050" y="2063750"/>
          <p14:tracePt t="28099" x="2247900" y="1993900"/>
          <p14:tracePt t="28117" x="2273300" y="1962150"/>
          <p14:tracePt t="28133" x="2298700" y="1917700"/>
          <p14:tracePt t="28149" x="2311400" y="1898650"/>
          <p14:tracePt t="28166" x="2349500" y="1835150"/>
          <p14:tracePt t="28183" x="2362200" y="1809750"/>
          <p14:tracePt t="28199" x="2362200" y="1784350"/>
          <p14:tracePt t="28217" x="2362200" y="1758950"/>
          <p14:tracePt t="28233" x="2362200" y="1727200"/>
          <p14:tracePt t="28250" x="2368550" y="1714500"/>
          <p14:tracePt t="28266" x="2368550" y="1708150"/>
          <p14:tracePt t="28300" x="2368550" y="1701800"/>
          <p14:tracePt t="28324" x="2368550" y="1689100"/>
          <p14:tracePt t="28332" x="2305050" y="1644650"/>
          <p14:tracePt t="28350" x="2266950" y="1638300"/>
          <p14:tracePt t="28351" x="2165350" y="1612900"/>
          <p14:tracePt t="28366" x="2044700" y="1600200"/>
          <p14:tracePt t="28384" x="1936750" y="1593850"/>
          <p14:tracePt t="28400" x="1847850" y="1593850"/>
          <p14:tracePt t="28417" x="1752600" y="1600200"/>
          <p14:tracePt t="28433" x="1689100" y="1651000"/>
          <p14:tracePt t="28450" x="1638300" y="1682750"/>
          <p14:tracePt t="28467" x="1606550" y="1739900"/>
          <p14:tracePt t="28484" x="1593850" y="1784350"/>
          <p14:tracePt t="28500" x="1593850" y="1816100"/>
          <p14:tracePt t="28517" x="1593850" y="1866900"/>
          <p14:tracePt t="28534" x="1593850" y="1905000"/>
          <p14:tracePt t="28550" x="1593850" y="1974850"/>
          <p14:tracePt t="28567" x="1619250" y="2019300"/>
          <p14:tracePt t="28583" x="1676400" y="2070100"/>
          <p14:tracePt t="28600" x="1752600" y="2101850"/>
          <p14:tracePt t="28617" x="1828800" y="2120900"/>
          <p14:tracePt t="28634" x="1936750" y="2139950"/>
          <p14:tracePt t="28650" x="2044700" y="2159000"/>
          <p14:tracePt t="28667" x="2241550" y="2178050"/>
          <p14:tracePt t="28684" x="2387600" y="2178050"/>
          <p14:tracePt t="28700" x="2508250" y="2178050"/>
          <p14:tracePt t="28717" x="2635250" y="2178050"/>
          <p14:tracePt t="28734" x="2755900" y="2178050"/>
          <p14:tracePt t="28751" x="2838450" y="2159000"/>
          <p14:tracePt t="28767" x="2901950" y="2139950"/>
          <p14:tracePt t="28784" x="2952750" y="2127250"/>
          <p14:tracePt t="28801" x="2997200" y="2120900"/>
          <p14:tracePt t="28817" x="3041650" y="2120900"/>
          <p14:tracePt t="28834" x="3073400" y="2120900"/>
          <p14:tracePt t="28851" x="3086100" y="2101850"/>
          <p14:tracePt t="28867" x="3124200" y="2095500"/>
          <p14:tracePt t="28885" x="3130550" y="2095500"/>
          <p14:tracePt t="28901" x="3143250" y="2095500"/>
          <p14:tracePt t="28917" x="3155950" y="2089150"/>
          <p14:tracePt t="28934" x="3168650" y="2082800"/>
          <p14:tracePt t="28951" x="3175000" y="2082800"/>
          <p14:tracePt t="28968" x="3194050" y="2076450"/>
          <p14:tracePt t="28984" x="3200400" y="2070100"/>
          <p14:tracePt t="29020" x="3206750" y="2063750"/>
          <p14:tracePt t="29196" x="3206750" y="2057400"/>
          <p14:tracePt t="29204" x="3213100" y="2057400"/>
          <p14:tracePt t="29220" x="3219450" y="2051050"/>
          <p14:tracePt t="29228" x="3219450" y="2044700"/>
          <p14:tracePt t="29234" x="3232150" y="2019300"/>
          <p14:tracePt t="29284" x="3232150" y="2012950"/>
          <p14:tracePt t="29356" x="3232150" y="2006600"/>
          <p14:tracePt t="29364" x="3232150" y="1993900"/>
          <p14:tracePt t="29368" x="3213100" y="1987550"/>
          <p14:tracePt t="29385" x="3187700" y="1974850"/>
          <p14:tracePt t="29386" x="3136900" y="1968500"/>
          <p14:tracePt t="29402" x="3098800" y="1962150"/>
          <p14:tracePt t="29418" x="3060700" y="1962150"/>
          <p14:tracePt t="29418" x="3048000" y="1962150"/>
          <p14:tracePt t="29644" x="3041650" y="1962150"/>
          <p14:tracePt t="29676" x="3048000" y="1962150"/>
          <p14:tracePt t="29916" x="3054350" y="1962150"/>
          <p14:tracePt t="29924" x="3067050" y="1962150"/>
          <p14:tracePt t="29929" x="3073400" y="1968500"/>
          <p14:tracePt t="29936" x="3086100" y="1968500"/>
          <p14:tracePt t="29952" x="3092450" y="1974850"/>
          <p14:tracePt t="29969" x="3105150" y="1974850"/>
          <p14:tracePt t="29986" x="3111500" y="1974850"/>
          <p14:tracePt t="30003" x="3124200" y="1981200"/>
          <p14:tracePt t="30100" x="3130550" y="1981200"/>
          <p14:tracePt t="30116" x="3136900" y="1981200"/>
          <p14:tracePt t="30124" x="3149600" y="1993900"/>
          <p14:tracePt t="30136" x="3155950" y="1993900"/>
          <p14:tracePt t="30137" x="3168650" y="2012950"/>
          <p14:tracePt t="30153" x="3181350" y="2019300"/>
          <p14:tracePt t="30169" x="3194050" y="2032000"/>
          <p14:tracePt t="30186" x="3232150" y="2057400"/>
          <p14:tracePt t="30203" x="3352800" y="2133600"/>
          <p14:tracePt t="30221" x="3479800" y="2165350"/>
          <p14:tracePt t="30236" x="3581400" y="2197100"/>
          <p14:tracePt t="30254" x="3689350" y="2228850"/>
          <p14:tracePt t="30270" x="3771900" y="2260600"/>
          <p14:tracePt t="30286" x="3829050" y="2279650"/>
          <p14:tracePt t="30303" x="3924300" y="2305050"/>
          <p14:tracePt t="30320" x="3949700" y="2311400"/>
          <p14:tracePt t="30336" x="3956050" y="2317750"/>
          <p14:tracePt t="30588" x="3949700" y="2317750"/>
          <p14:tracePt t="30596" x="3924300" y="2311400"/>
          <p14:tracePt t="30604" x="3879850" y="2305050"/>
          <p14:tracePt t="30604" x="3797300" y="2292350"/>
          <p14:tracePt t="30620" x="3765550" y="2292350"/>
          <p14:tracePt t="30637" x="3714750" y="2292350"/>
          <p14:tracePt t="30654" x="3663950" y="2286000"/>
          <p14:tracePt t="30671" x="3619500" y="2279650"/>
          <p14:tracePt t="30687" x="3568700" y="2254250"/>
          <p14:tracePt t="30704" x="3505200" y="2235200"/>
          <p14:tracePt t="30720" x="3435350" y="2216150"/>
          <p14:tracePt t="30737" x="3390900" y="2190750"/>
          <p14:tracePt t="30754" x="3359150" y="2171700"/>
          <p14:tracePt t="30771" x="3327400" y="2146300"/>
          <p14:tracePt t="30787" x="3314700" y="2133600"/>
          <p14:tracePt t="30804" x="3302000" y="2127250"/>
          <p14:tracePt t="30821" x="3295650" y="2120900"/>
          <p14:tracePt t="30837" x="3270250" y="2108200"/>
          <p14:tracePt t="31548" x="3270250" y="2101850"/>
          <p14:tracePt t="31556" x="3276600" y="2101850"/>
          <p14:tracePt t="31565" x="3282950" y="2101850"/>
          <p14:tracePt t="31572" x="3289300" y="2101850"/>
          <p14:tracePt t="31588" x="3295650" y="2101850"/>
          <p14:tracePt t="31629" x="3302000" y="2101850"/>
          <p14:tracePt t="31669" x="3308350" y="2101850"/>
          <p14:tracePt t="31676" x="3314700" y="2101850"/>
          <p14:tracePt t="31830" x="3321050" y="2101850"/>
          <p14:tracePt t="31853" x="3327400" y="2101850"/>
          <p14:tracePt t="31878" x="3333750" y="2101850"/>
          <p14:tracePt t="33068" x="3340100" y="2101850"/>
          <p14:tracePt t="33893" x="3333750" y="2108200"/>
          <p14:tracePt t="33901" x="3327400" y="2108200"/>
          <p14:tracePt t="33909" x="3321050" y="2114550"/>
          <p14:tracePt t="33910" x="3289300" y="2120900"/>
          <p14:tracePt t="33926" x="3238500" y="2146300"/>
          <p14:tracePt t="33943" x="3187700" y="2171700"/>
          <p14:tracePt t="33959" x="3124200" y="2190750"/>
          <p14:tracePt t="33976" x="3067050" y="2203450"/>
          <p14:tracePt t="33992" x="3028950" y="2209800"/>
          <p14:tracePt t="34009" x="3022600" y="2209800"/>
          <p14:tracePt t="34026" x="3009900" y="2209800"/>
          <p14:tracePt t="34060" x="3003550" y="2209800"/>
          <p14:tracePt t="34148" x="2997200" y="2209800"/>
          <p14:tracePt t="34156" x="2990850" y="2209800"/>
          <p14:tracePt t="34173" x="2984500" y="2209800"/>
          <p14:tracePt t="34180" x="2965450" y="2197100"/>
          <p14:tracePt t="34196" x="2946400" y="2190750"/>
          <p14:tracePt t="34202" x="2940050" y="2184400"/>
          <p14:tracePt t="34209" x="2908300" y="2165350"/>
          <p14:tracePt t="34226" x="2882900" y="2152650"/>
          <p14:tracePt t="34243" x="2838450" y="2133600"/>
          <p14:tracePt t="34260" x="2749550" y="2082800"/>
          <p14:tracePt t="34277" x="2660650" y="2038350"/>
          <p14:tracePt t="34294" x="2559050" y="2006600"/>
          <p14:tracePt t="34310" x="2489200" y="1993900"/>
          <p14:tracePt t="34326" x="2406650" y="1962150"/>
          <p14:tracePt t="34343" x="2317750" y="1924050"/>
          <p14:tracePt t="34360" x="2260600" y="1911350"/>
          <p14:tracePt t="34377" x="2209800" y="1911350"/>
          <p14:tracePt t="34393" x="2152650" y="1911350"/>
          <p14:tracePt t="34410" x="2101850" y="1911350"/>
          <p14:tracePt t="34426" x="2032000" y="1911350"/>
          <p14:tracePt t="34443" x="1962150" y="1943100"/>
          <p14:tracePt t="34460" x="1866900" y="1974850"/>
          <p14:tracePt t="34477" x="1822450" y="2006600"/>
          <p14:tracePt t="34493" x="1790700" y="2044700"/>
          <p14:tracePt t="34510" x="1758950" y="2082800"/>
          <p14:tracePt t="34526" x="1739900" y="2120900"/>
          <p14:tracePt t="34543" x="1714500" y="2165350"/>
          <p14:tracePt t="34560" x="1695450" y="2209800"/>
          <p14:tracePt t="34577" x="1689100" y="2222500"/>
          <p14:tracePt t="34593" x="1689100" y="2266950"/>
          <p14:tracePt t="34610" x="1689100" y="2279650"/>
          <p14:tracePt t="34627" x="1695450" y="2305050"/>
          <p14:tracePt t="34644" x="1727200" y="2324100"/>
          <p14:tracePt t="34660" x="1784350" y="2355850"/>
          <p14:tracePt t="34677" x="1879600" y="2368550"/>
          <p14:tracePt t="34693" x="2032000" y="2387600"/>
          <p14:tracePt t="34710" x="2178050" y="2413000"/>
          <p14:tracePt t="34727" x="2324100" y="2432050"/>
          <p14:tracePt t="34744" x="2476500" y="2438400"/>
          <p14:tracePt t="34760" x="2597150" y="2438400"/>
          <p14:tracePt t="34777" x="2679700" y="2438400"/>
          <p14:tracePt t="34794" x="2781300" y="2432050"/>
          <p14:tracePt t="34811" x="2819400" y="2406650"/>
          <p14:tracePt t="34827" x="2844800" y="2387600"/>
          <p14:tracePt t="34844" x="2857500" y="2355850"/>
          <p14:tracePt t="34861" x="2863850" y="2343150"/>
          <p14:tracePt t="34877" x="2863850" y="2311400"/>
          <p14:tracePt t="34894" x="2863850" y="2273300"/>
          <p14:tracePt t="34910" x="2863850" y="2222500"/>
          <p14:tracePt t="34927" x="2857500" y="2171700"/>
          <p14:tracePt t="34944" x="2794000" y="2095500"/>
          <p14:tracePt t="34961" x="2692400" y="1993900"/>
          <p14:tracePt t="34978" x="2565400" y="1917700"/>
          <p14:tracePt t="34994" x="2432050" y="1873250"/>
          <p14:tracePt t="35011" x="2311400" y="1828800"/>
          <p14:tracePt t="35027" x="2159000" y="1809750"/>
          <p14:tracePt t="35045" x="2044700" y="1797050"/>
          <p14:tracePt t="35061" x="1968500" y="1797050"/>
          <p14:tracePt t="35077" x="1898650" y="1816100"/>
          <p14:tracePt t="35094" x="1847850" y="1847850"/>
          <p14:tracePt t="35111" x="1803400" y="1892300"/>
          <p14:tracePt t="35127" x="1771650" y="1924050"/>
          <p14:tracePt t="35144" x="1746250" y="1962150"/>
          <p14:tracePt t="35162" x="1733550" y="2006600"/>
          <p14:tracePt t="35178" x="1720850" y="2063750"/>
          <p14:tracePt t="35194" x="1714500" y="2127250"/>
          <p14:tracePt t="35211" x="1714500" y="2165350"/>
          <p14:tracePt t="35228" x="1733550" y="2228850"/>
          <p14:tracePt t="35245" x="1765300" y="2254250"/>
          <p14:tracePt t="35261" x="1822450" y="2279650"/>
          <p14:tracePt t="35278" x="1917700" y="2305050"/>
          <p14:tracePt t="35294" x="2038350" y="2317750"/>
          <p14:tracePt t="35312" x="2159000" y="2324100"/>
          <p14:tracePt t="35328" x="2260600" y="2324100"/>
          <p14:tracePt t="35345" x="2336800" y="2324100"/>
          <p14:tracePt t="35361" x="2387600" y="2324100"/>
          <p14:tracePt t="35378" x="2438400" y="2305050"/>
          <p14:tracePt t="35395" x="2470150" y="2279650"/>
          <p14:tracePt t="35411" x="2476500" y="2273300"/>
          <p14:tracePt t="35429" x="2489200" y="2247900"/>
          <p14:tracePt t="35445" x="2489200" y="2241550"/>
          <p14:tracePt t="35484" x="2489200" y="2222500"/>
          <p14:tracePt t="35492" x="2489200" y="2216150"/>
          <p14:tracePt t="35496" x="2489200" y="2209800"/>
          <p14:tracePt t="35512" x="2489200" y="2197100"/>
          <p14:tracePt t="35528" x="2482850" y="2178050"/>
          <p14:tracePt t="35545" x="2463800" y="2171700"/>
          <p14:tracePt t="35562" x="2432050" y="2171700"/>
          <p14:tracePt t="35578" x="2406650" y="2171700"/>
          <p14:tracePt t="35595" x="2374900" y="2171700"/>
          <p14:tracePt t="35612" x="2362200" y="2171700"/>
          <p14:tracePt t="35628" x="2355850" y="2171700"/>
          <p14:tracePt t="35988" x="2362200" y="2171700"/>
          <p14:tracePt t="35988" x="0" y="0"/>
        </p14:tracePtLst>
        <p14:tracePtLst>
          <p14:tracePt t="43116" x="4241800" y="3244850"/>
          <p14:tracePt t="43197" x="4241800" y="3238500"/>
          <p14:tracePt t="43217" x="4241800" y="3225800"/>
          <p14:tracePt t="43221" x="4235450" y="3219450"/>
          <p14:tracePt t="43229" x="4216400" y="3200400"/>
          <p14:tracePt t="43245" x="4210050" y="3181350"/>
          <p14:tracePt t="43261" x="4197350" y="3149600"/>
          <p14:tracePt t="43276" x="4171950" y="3130550"/>
          <p14:tracePt t="43293" x="4159250" y="3098800"/>
          <p14:tracePt t="43309" x="4133850" y="3060700"/>
          <p14:tracePt t="43309" x="4114800" y="3048000"/>
          <p14:tracePt t="43325" x="4064000" y="2997200"/>
          <p14:tracePt t="43349" x="3987800" y="2927350"/>
          <p14:tracePt t="43366" x="3911600" y="2863850"/>
          <p14:tracePt t="43374" x="3860800" y="2819400"/>
          <p14:tracePt t="43396" x="3810000" y="2794000"/>
          <p14:tracePt t="43408" x="3778250" y="2774950"/>
          <p14:tracePt t="43425" x="3759200" y="2768600"/>
          <p14:tracePt t="43445" x="3714750" y="2755900"/>
          <p14:tracePt t="43458" x="3670300" y="2730500"/>
          <p14:tracePt t="43477" x="3600450" y="2711450"/>
          <p14:tracePt t="43493" x="3543300" y="2692400"/>
          <p14:tracePt t="43508" x="3454400" y="2679700"/>
          <p14:tracePt t="43525" x="3365500" y="2673350"/>
          <p14:tracePt t="43541" x="3282950" y="2660650"/>
          <p14:tracePt t="43558" x="3181350" y="2647950"/>
          <p14:tracePt t="43575" x="3092450" y="2647950"/>
          <p14:tracePt t="43592" x="3016250" y="2647950"/>
          <p14:tracePt t="43608" x="2959100" y="2647950"/>
          <p14:tracePt t="43626" x="2914650" y="2647950"/>
          <p14:tracePt t="43641" x="2857500" y="2654300"/>
          <p14:tracePt t="43658" x="2825750" y="2660650"/>
          <p14:tracePt t="43675" x="2800350" y="2679700"/>
          <p14:tracePt t="43692" x="2762250" y="2711450"/>
          <p14:tracePt t="43708" x="2692400" y="2762250"/>
          <p14:tracePt t="43726" x="2647950" y="2806700"/>
          <p14:tracePt t="43742" x="2609850" y="2851150"/>
          <p14:tracePt t="43758" x="2578100" y="2895600"/>
          <p14:tracePt t="43775" x="2552700" y="2946400"/>
          <p14:tracePt t="43792" x="2533650" y="2971800"/>
          <p14:tracePt t="43808" x="2527300" y="2990850"/>
          <p14:tracePt t="43826" x="2520950" y="3016250"/>
          <p14:tracePt t="43842" x="2520950" y="3048000"/>
          <p14:tracePt t="43859" x="2520950" y="3086100"/>
          <p14:tracePt t="43875" x="2520950" y="3111500"/>
          <p14:tracePt t="43892" x="2533650" y="3149600"/>
          <p14:tracePt t="43909" x="2571750" y="3194050"/>
          <p14:tracePt t="43926" x="2597150" y="3238500"/>
          <p14:tracePt t="43942" x="2628900" y="3263900"/>
          <p14:tracePt t="43959" x="2673350" y="3289300"/>
          <p14:tracePt t="43976" x="2736850" y="3308350"/>
          <p14:tracePt t="43992" x="2800350" y="3321050"/>
          <p14:tracePt t="44009" x="2882900" y="3346450"/>
          <p14:tracePt t="44026" x="2952750" y="3359150"/>
          <p14:tracePt t="44042" x="3009900" y="3365500"/>
          <p14:tracePt t="44060" x="3079750" y="3371850"/>
          <p14:tracePt t="44076" x="3194050" y="3397250"/>
          <p14:tracePt t="44076" x="3244850" y="3397250"/>
          <p14:tracePt t="44093" x="3340100" y="3409950"/>
          <p14:tracePt t="44109" x="3435350" y="3422650"/>
          <p14:tracePt t="44126" x="3517900" y="3422650"/>
          <p14:tracePt t="44142" x="3556000" y="3422650"/>
          <p14:tracePt t="44159" x="3638550" y="3422650"/>
          <p14:tracePt t="44176" x="3727450" y="3422650"/>
          <p14:tracePt t="44193" x="3822700" y="3409950"/>
          <p14:tracePt t="44209" x="3892550" y="3390900"/>
          <p14:tracePt t="44226" x="3949700" y="3371850"/>
          <p14:tracePt t="44242" x="3994150" y="3346450"/>
          <p14:tracePt t="44259" x="4032250" y="3327400"/>
          <p14:tracePt t="44276" x="4070350" y="3295650"/>
          <p14:tracePt t="44293" x="4102100" y="3270250"/>
          <p14:tracePt t="44309" x="4121150" y="3251200"/>
          <p14:tracePt t="44326" x="4133850" y="3238500"/>
          <p14:tracePt t="44343" x="4146550" y="3213100"/>
          <p14:tracePt t="44359" x="4152900" y="3200400"/>
          <p14:tracePt t="44376" x="4152900" y="3194050"/>
          <p14:tracePt t="44393" x="4159250" y="3168650"/>
          <p14:tracePt t="44409" x="4159250" y="3155950"/>
          <p14:tracePt t="44427" x="4159250" y="3143250"/>
          <p14:tracePt t="44443" x="4159250" y="3117850"/>
          <p14:tracePt t="44460" x="4152900" y="3067050"/>
          <p14:tracePt t="44477" x="4133850" y="3041650"/>
          <p14:tracePt t="44493" x="4095750" y="2997200"/>
          <p14:tracePt t="44510" x="4064000" y="2952750"/>
          <p14:tracePt t="44526" x="3994150" y="2895600"/>
          <p14:tracePt t="44543" x="3917950" y="2832100"/>
          <p14:tracePt t="44560" x="3854450" y="2794000"/>
          <p14:tracePt t="44576" x="3746500" y="2749550"/>
          <p14:tracePt t="44594" x="3638550" y="2692400"/>
          <p14:tracePt t="44611" x="3524250" y="2647950"/>
          <p14:tracePt t="44628" x="3422650" y="2616200"/>
          <p14:tracePt t="44644" x="3327400" y="2590800"/>
          <p14:tracePt t="44661" x="3225800" y="2552700"/>
          <p14:tracePt t="44678" x="3130550" y="2540000"/>
          <p14:tracePt t="44694" x="3048000" y="2527300"/>
          <p14:tracePt t="44711" x="2965450" y="2527300"/>
          <p14:tracePt t="44728" x="2851150" y="2527300"/>
          <p14:tracePt t="44744" x="2730500" y="2527300"/>
          <p14:tracePt t="44761" x="2635250" y="2527300"/>
          <p14:tracePt t="44778" x="2533650" y="2533650"/>
          <p14:tracePt t="44794" x="2470150" y="2578100"/>
          <p14:tracePt t="44811" x="2432050" y="2597150"/>
          <p14:tracePt t="44828" x="2393950" y="2635250"/>
          <p14:tracePt t="44845" x="2368550" y="2686050"/>
          <p14:tracePt t="44861" x="2317750" y="2768600"/>
          <p14:tracePt t="44878" x="2305050" y="2825750"/>
          <p14:tracePt t="44894" x="2286000" y="2908300"/>
          <p14:tracePt t="44911" x="2279650" y="2952750"/>
          <p14:tracePt t="44928" x="2260600" y="2984500"/>
          <p14:tracePt t="44946" x="2260600" y="3022600"/>
          <p14:tracePt t="44961" x="2260600" y="3048000"/>
          <p14:tracePt t="44979" x="2260600" y="3073400"/>
          <p14:tracePt t="44995" x="2260600" y="3111500"/>
          <p14:tracePt t="45011" x="2260600" y="3124200"/>
          <p14:tracePt t="45028" x="2266950" y="3149600"/>
          <p14:tracePt t="45045" x="2330450" y="3175000"/>
          <p14:tracePt t="45062" x="2425700" y="3194050"/>
          <p14:tracePt t="45079" x="2520950" y="3225800"/>
          <p14:tracePt t="45095" x="2692400" y="3251200"/>
          <p14:tracePt t="45112" x="2857500" y="3276600"/>
          <p14:tracePt t="45128" x="3022600" y="3302000"/>
          <p14:tracePt t="45145" x="3200400" y="3321050"/>
          <p14:tracePt t="45162" x="3371850" y="3327400"/>
          <p14:tracePt t="45179" x="3587750" y="3327400"/>
          <p14:tracePt t="45195" x="3784600" y="3327400"/>
          <p14:tracePt t="45212" x="3956050" y="3327400"/>
          <p14:tracePt t="45228" x="4089400" y="3327400"/>
          <p14:tracePt t="45245" x="4184650" y="3302000"/>
          <p14:tracePt t="45262" x="4241800" y="3270250"/>
          <p14:tracePt t="45279" x="4292600" y="3225800"/>
          <p14:tracePt t="45295" x="4318000" y="3181350"/>
          <p14:tracePt t="45312" x="4330700" y="3124200"/>
          <p14:tracePt t="45329" x="4330700" y="3079750"/>
          <p14:tracePt t="45346" x="4330700" y="3022600"/>
          <p14:tracePt t="45362" x="4324350" y="2965450"/>
          <p14:tracePt t="45379" x="4305300" y="2927350"/>
          <p14:tracePt t="45395" x="4292600" y="2889250"/>
          <p14:tracePt t="45412" x="4248150" y="2851150"/>
          <p14:tracePt t="45429" x="4114800" y="2762250"/>
          <p14:tracePt t="45447" x="4032250" y="2717800"/>
          <p14:tracePt t="45462" x="3924300" y="2673350"/>
          <p14:tracePt t="45479" x="3810000" y="2635250"/>
          <p14:tracePt t="45496" x="3657600" y="2603500"/>
          <p14:tracePt t="45512" x="3498850" y="2559050"/>
          <p14:tracePt t="45529" x="3359150" y="2546350"/>
          <p14:tracePt t="45546" x="3225800" y="2540000"/>
          <p14:tracePt t="45562" x="3086100" y="2533650"/>
          <p14:tracePt t="45579" x="2965450" y="2533650"/>
          <p14:tracePt t="45596" x="2857500" y="2533650"/>
          <p14:tracePt t="45613" x="2749550" y="2565400"/>
          <p14:tracePt t="45613" x="2711450" y="2571750"/>
          <p14:tracePt t="45630" x="2654300" y="2616200"/>
          <p14:tracePt t="45646" x="2597150" y="2660650"/>
          <p14:tracePt t="45663" x="2559050" y="2692400"/>
          <p14:tracePt t="45679" x="2520950" y="2755900"/>
          <p14:tracePt t="45696" x="2495550" y="2800350"/>
          <p14:tracePt t="45713" x="2482850" y="2832100"/>
          <p14:tracePt t="45729" x="2476500" y="2914650"/>
          <p14:tracePt t="45746" x="2476500" y="2990850"/>
          <p14:tracePt t="45763" x="2476500" y="3067050"/>
          <p14:tracePt t="45780" x="2476500" y="3124200"/>
          <p14:tracePt t="45796" x="2476500" y="3168650"/>
          <p14:tracePt t="45813" x="2489200" y="3206750"/>
          <p14:tracePt t="45830" x="2520950" y="3244850"/>
          <p14:tracePt t="45846" x="2578100" y="3302000"/>
          <p14:tracePt t="45863" x="2673350" y="3378200"/>
          <p14:tracePt t="45880" x="2825750" y="3429000"/>
          <p14:tracePt t="45896" x="2978150" y="3479800"/>
          <p14:tracePt t="45913" x="3143250" y="3505200"/>
          <p14:tracePt t="45930" x="3327400" y="3517900"/>
          <p14:tracePt t="45947" x="3479800" y="3517900"/>
          <p14:tracePt t="45964" x="3619500" y="3517900"/>
          <p14:tracePt t="45980" x="3752850" y="3517900"/>
          <p14:tracePt t="45997" x="3905250" y="3517900"/>
          <p14:tracePt t="46013" x="4076700" y="3448050"/>
          <p14:tracePt t="46030" x="4140200" y="3403600"/>
          <p14:tracePt t="46046" x="4203700" y="3308350"/>
          <p14:tracePt t="46063" x="4222750" y="3263900"/>
          <p14:tracePt t="46080" x="4229100" y="3213100"/>
          <p14:tracePt t="46097" x="4229100" y="3194050"/>
          <p14:tracePt t="46113" x="4229100" y="3162300"/>
          <p14:tracePt t="46130" x="4229100" y="3143250"/>
          <p14:tracePt t="46147" x="4229100" y="3105150"/>
          <p14:tracePt t="46163" x="4197350" y="3067050"/>
          <p14:tracePt t="46180" x="4152900" y="3009900"/>
          <p14:tracePt t="46197" x="4076700" y="2933700"/>
          <p14:tracePt t="46214" x="3994150" y="2870200"/>
          <p14:tracePt t="46230" x="3892550" y="2819400"/>
          <p14:tracePt t="46247" x="3797300" y="2781300"/>
          <p14:tracePt t="46264" x="3708400" y="2736850"/>
          <p14:tracePt t="46280" x="3594100" y="2698750"/>
          <p14:tracePt t="46297" x="3473450" y="2673350"/>
          <p14:tracePt t="46314" x="3359150" y="2667000"/>
          <p14:tracePt t="46331" x="3238500" y="2660650"/>
          <p14:tracePt t="46347" x="3143250" y="2660650"/>
          <p14:tracePt t="46364" x="3028950" y="2660650"/>
          <p14:tracePt t="46381" x="2952750" y="2705100"/>
          <p14:tracePt t="46397" x="2851150" y="2762250"/>
          <p14:tracePt t="46414" x="2832100" y="2781300"/>
          <p14:tracePt t="46430" x="2794000" y="2813050"/>
          <p14:tracePt t="46447" x="2787650" y="2838450"/>
          <p14:tracePt t="46464" x="2781300" y="2901950"/>
          <p14:tracePt t="46480" x="2774950" y="2933700"/>
          <p14:tracePt t="46498" x="2774950" y="2978150"/>
          <p14:tracePt t="46515" x="2774950" y="3016250"/>
          <p14:tracePt t="46532" x="2774950" y="3048000"/>
          <p14:tracePt t="46548" x="2781300" y="3098800"/>
          <p14:tracePt t="46565" x="2825750" y="3130550"/>
          <p14:tracePt t="46582" x="2863850" y="3155950"/>
          <p14:tracePt t="46598" x="2940050" y="3181350"/>
          <p14:tracePt t="46615" x="3041650" y="3187700"/>
          <p14:tracePt t="46632" x="3162300" y="3206750"/>
          <p14:tracePt t="46649" x="3308350" y="3213100"/>
          <p14:tracePt t="46665" x="3429000" y="3213100"/>
          <p14:tracePt t="46682" x="3536950" y="3213100"/>
          <p14:tracePt t="46699" x="3632200" y="3213100"/>
          <p14:tracePt t="46715" x="3740150" y="3162300"/>
          <p14:tracePt t="46732" x="3790950" y="3124200"/>
          <p14:tracePt t="46749" x="3848100" y="3060700"/>
          <p14:tracePt t="46765" x="3879850" y="2997200"/>
          <p14:tracePt t="46783" x="3898900" y="2971800"/>
          <p14:tracePt t="46800" x="3898900" y="2940050"/>
          <p14:tracePt t="46815" x="3898900" y="2914650"/>
          <p14:tracePt t="46833" x="3898900" y="2895600"/>
          <p14:tracePt t="46849" x="3898900" y="2882900"/>
          <p14:tracePt t="46865" x="3898900" y="2876550"/>
          <p14:tracePt t="46882" x="3892550" y="2838450"/>
          <p14:tracePt t="46900" x="3848100" y="2800350"/>
          <p14:tracePt t="46915" x="3771900" y="2736850"/>
          <p14:tracePt t="46932" x="3651250" y="2692400"/>
          <p14:tracePt t="46949" x="3505200" y="2628900"/>
          <p14:tracePt t="46966" x="3314700" y="2578100"/>
          <p14:tracePt t="46984" x="3213100" y="2565400"/>
          <p14:tracePt t="46999" x="3105150" y="2565400"/>
          <p14:tracePt t="47016" x="3035300" y="2565400"/>
          <p14:tracePt t="47032" x="2971800" y="2584450"/>
          <p14:tracePt t="47049" x="2927350" y="2609850"/>
          <p14:tracePt t="47066" x="2895600" y="2647950"/>
          <p14:tracePt t="47082" x="2882900" y="2711450"/>
          <p14:tracePt t="47099" x="2863850" y="2806700"/>
          <p14:tracePt t="47116" x="2863850" y="2914650"/>
          <p14:tracePt t="47133" x="2863850" y="3022600"/>
          <p14:tracePt t="47149" x="2882900" y="3136900"/>
          <p14:tracePt t="47166" x="2933700" y="3219450"/>
          <p14:tracePt t="47183" x="2971800" y="3251200"/>
          <p14:tracePt t="47200" x="3022600" y="3270250"/>
          <p14:tracePt t="47216" x="3060700" y="3276600"/>
          <p14:tracePt t="47233" x="3117850" y="3276600"/>
          <p14:tracePt t="47250" x="3187700" y="3276600"/>
          <p14:tracePt t="47267" x="3263900" y="3276600"/>
          <p14:tracePt t="47283" x="3340100" y="3244850"/>
          <p14:tracePt t="47300" x="3403600" y="3200400"/>
          <p14:tracePt t="47316" x="3479800" y="3155950"/>
          <p14:tracePt t="47333" x="3530600" y="3124200"/>
          <p14:tracePt t="47350" x="3575050" y="3060700"/>
          <p14:tracePt t="47350" x="3587750" y="3048000"/>
          <p14:tracePt t="47367" x="3613150" y="3009900"/>
          <p14:tracePt t="47383" x="3619500" y="2971800"/>
          <p14:tracePt t="47400" x="3625850" y="2959100"/>
          <p14:tracePt t="47416" x="3625850" y="2946400"/>
          <p14:tracePt t="47433" x="3625850" y="2927350"/>
          <p14:tracePt t="47450" x="3625850" y="2901950"/>
          <p14:tracePt t="47467" x="3625850" y="2870200"/>
          <p14:tracePt t="47483" x="3625850" y="2832100"/>
          <p14:tracePt t="47500" x="3625850" y="2774950"/>
          <p14:tracePt t="47516" x="3619500" y="2749550"/>
          <p14:tracePt t="47533" x="3600450" y="2711450"/>
          <p14:tracePt t="47550" x="3581400" y="2628900"/>
          <p14:tracePt t="47567" x="3568700" y="2565400"/>
          <p14:tracePt t="47583" x="3556000" y="2527300"/>
          <p14:tracePt t="47600" x="3549650" y="2495550"/>
          <p14:tracePt t="47617" x="3549650" y="2457450"/>
          <p14:tracePt t="47633" x="3549650" y="2444750"/>
          <p14:tracePt t="47650" x="3549650" y="2425700"/>
          <p14:tracePt t="47667" x="3549650" y="2413000"/>
          <p14:tracePt t="47683" x="3549650" y="2406650"/>
          <p14:tracePt t="47700" x="3549650" y="2393950"/>
          <p14:tracePt t="47717" x="3549650" y="2381250"/>
          <p14:tracePt t="47734" x="3549650" y="2374900"/>
          <p14:tracePt t="47750" x="3549650" y="2362200"/>
          <p14:tracePt t="47767" x="3549650" y="2330450"/>
          <p14:tracePt t="47784" x="3568700" y="2305050"/>
          <p14:tracePt t="47800" x="3587750" y="2260600"/>
          <p14:tracePt t="47817" x="3670300" y="2165350"/>
          <p14:tracePt t="47834" x="3727450" y="2089150"/>
          <p14:tracePt t="47850" x="3797300" y="1968500"/>
          <p14:tracePt t="47867" x="3848100" y="1854200"/>
          <p14:tracePt t="47884" x="3917950" y="1701800"/>
          <p14:tracePt t="47901" x="3962400" y="1530350"/>
          <p14:tracePt t="47917" x="4006850" y="1352550"/>
          <p14:tracePt t="47934" x="4006850" y="1200150"/>
          <p14:tracePt t="47950" x="4000500" y="971550"/>
          <p14:tracePt t="47967" x="3930650" y="812800"/>
          <p14:tracePt t="47984" x="3854450" y="685800"/>
          <p14:tracePt t="48001" x="3759200" y="565150"/>
          <p14:tracePt t="48017" x="3683000" y="508000"/>
          <p14:tracePt t="48034" x="3638550" y="482600"/>
          <p14:tracePt t="48051" x="3587750" y="463550"/>
          <p14:tracePt t="48068" x="3549650" y="463550"/>
          <p14:tracePt t="48084" x="3536950" y="463550"/>
          <p14:tracePt t="48101" x="3511550" y="463550"/>
          <p14:tracePt t="48117" x="3479800" y="482600"/>
          <p14:tracePt t="48134" x="3435350" y="558800"/>
          <p14:tracePt t="48151" x="3416300" y="596900"/>
          <p14:tracePt t="48168" x="3397250" y="641350"/>
          <p14:tracePt t="48184" x="3390900" y="698500"/>
          <p14:tracePt t="48201" x="3378200" y="736600"/>
          <p14:tracePt t="48218" x="3378200" y="793750"/>
          <p14:tracePt t="48234" x="3384550" y="825500"/>
          <p14:tracePt t="48251" x="3422650" y="882650"/>
          <p14:tracePt t="48268" x="3454400" y="914400"/>
          <p14:tracePt t="48284" x="3498850" y="952500"/>
          <p14:tracePt t="48301" x="3575050" y="984250"/>
          <p14:tracePt t="48318" x="3733800" y="996950"/>
          <p14:tracePt t="48335" x="3892550" y="996950"/>
          <p14:tracePt t="48351" x="4013200" y="990600"/>
          <p14:tracePt t="48368" x="4133850" y="939800"/>
          <p14:tracePt t="48385" x="4197350" y="876300"/>
          <p14:tracePt t="48401" x="4241800" y="831850"/>
          <p14:tracePt t="48418" x="4254500" y="793750"/>
          <p14:tracePt t="48435" x="4254500" y="768350"/>
          <p14:tracePt t="48452" x="4254500" y="742950"/>
          <p14:tracePt t="48469" x="4254500" y="717550"/>
          <p14:tracePt t="48485" x="4254500" y="692150"/>
          <p14:tracePt t="48502" x="4210050" y="615950"/>
          <p14:tracePt t="48518" x="4083050" y="514350"/>
          <p14:tracePt t="48535" x="3962400" y="482600"/>
          <p14:tracePt t="48552" x="3790950" y="425450"/>
          <p14:tracePt t="48569" x="3587750" y="393700"/>
          <p14:tracePt t="48585" x="3403600" y="374650"/>
          <p14:tracePt t="48602" x="3257550" y="374650"/>
          <p14:tracePt t="48618" x="3187700" y="387350"/>
          <p14:tracePt t="48635" x="3130550" y="425450"/>
          <p14:tracePt t="48652" x="3092450" y="450850"/>
          <p14:tracePt t="48669" x="3054350" y="495300"/>
          <p14:tracePt t="48685" x="3028950" y="527050"/>
          <p14:tracePt t="48702" x="3009900" y="584200"/>
          <p14:tracePt t="48719" x="2997200" y="609600"/>
          <p14:tracePt t="48735" x="2990850" y="723900"/>
          <p14:tracePt t="48752" x="2990850" y="781050"/>
          <p14:tracePt t="48769" x="2990850" y="863600"/>
          <p14:tracePt t="48785" x="3041650" y="971550"/>
          <p14:tracePt t="48802" x="3117850" y="1073150"/>
          <p14:tracePt t="48819" x="3219450" y="1162050"/>
          <p14:tracePt t="48835" x="3314700" y="1231900"/>
          <p14:tracePt t="48852" x="3365500" y="1244600"/>
          <p14:tracePt t="48869" x="3416300" y="1244600"/>
          <p14:tracePt t="48886" x="3517900" y="1225550"/>
          <p14:tracePt t="48903" x="3556000" y="1212850"/>
          <p14:tracePt t="48919" x="3644900" y="1162050"/>
          <p14:tracePt t="48919" x="3689350" y="1130300"/>
          <p14:tracePt t="48936" x="3797300" y="1066800"/>
          <p14:tracePt t="48952" x="3873500" y="1009650"/>
          <p14:tracePt t="48969" x="3917950" y="965200"/>
          <p14:tracePt t="48986" x="3924300" y="952500"/>
          <p14:tracePt t="49321" x="0" y="0"/>
        </p14:tracePtLst>
        <p14:tracePtLst>
          <p14:tracePt t="57035" x="3835400" y="4273550"/>
          <p14:tracePt t="57158" x="3822700" y="4273550"/>
          <p14:tracePt t="57165" x="3816350" y="4254500"/>
          <p14:tracePt t="57181" x="3784600" y="4235450"/>
          <p14:tracePt t="57198" x="3771900" y="4210050"/>
          <p14:tracePt t="57214" x="3740150" y="4184650"/>
          <p14:tracePt t="57229" x="3714750" y="4178300"/>
          <p14:tracePt t="57249" x="3670300" y="4146550"/>
          <p14:tracePt t="57254" x="3632200" y="4108450"/>
          <p14:tracePt t="57266" x="3568700" y="4083050"/>
          <p14:tracePt t="57286" x="3492500" y="4057650"/>
          <p14:tracePt t="57301" x="3454400" y="4051300"/>
          <p14:tracePt t="57318" x="3416300" y="4044950"/>
          <p14:tracePt t="57334" x="3314700" y="4000500"/>
          <p14:tracePt t="57357" x="3251200" y="3994150"/>
          <p14:tracePt t="57374" x="3187700" y="3981450"/>
          <p14:tracePt t="57390" x="3130550" y="3975100"/>
          <p14:tracePt t="57406" x="3048000" y="3956050"/>
          <p14:tracePt t="57416" x="2971800" y="3949700"/>
          <p14:tracePt t="57438" x="2882900" y="3949700"/>
          <p14:tracePt t="57450" x="2768600" y="3924300"/>
          <p14:tracePt t="57470" x="2660650" y="3924300"/>
          <p14:tracePt t="57483" x="2527300" y="3924300"/>
          <p14:tracePt t="57502" x="2438400" y="3917950"/>
          <p14:tracePt t="57518" x="2343150" y="3917950"/>
          <p14:tracePt t="57518" x="2286000" y="3917950"/>
          <p14:tracePt t="57533" x="2184400" y="3917950"/>
          <p14:tracePt t="57549" x="2152650" y="3917950"/>
          <p14:tracePt t="57566" x="2000250" y="3917950"/>
          <p14:tracePt t="57583" x="1898650" y="3917950"/>
          <p14:tracePt t="57599" x="1778000" y="3917950"/>
          <p14:tracePt t="57616" x="1670050" y="3937000"/>
          <p14:tracePt t="57633" x="1587500" y="3943350"/>
          <p14:tracePt t="57650" x="1504950" y="3968750"/>
          <p14:tracePt t="57666" x="1454150" y="3981450"/>
          <p14:tracePt t="57683" x="1397000" y="4019550"/>
          <p14:tracePt t="57700" x="1377950" y="4032250"/>
          <p14:tracePt t="57717" x="1358900" y="4051300"/>
          <p14:tracePt t="57733" x="1352550" y="4064000"/>
          <p14:tracePt t="57750" x="1346200" y="4089400"/>
          <p14:tracePt t="57767" x="1346200" y="4121150"/>
          <p14:tracePt t="57783" x="1346200" y="4152900"/>
          <p14:tracePt t="57800" x="1352550" y="4203700"/>
          <p14:tracePt t="57817" x="1371600" y="4254500"/>
          <p14:tracePt t="57835" x="1435100" y="4330700"/>
          <p14:tracePt t="57850" x="1504950" y="4400550"/>
          <p14:tracePt t="57867" x="1587500" y="4483100"/>
          <p14:tracePt t="57884" x="1651000" y="4540250"/>
          <p14:tracePt t="57900" x="1758950" y="4629150"/>
          <p14:tracePt t="57918" x="1790700" y="4648200"/>
          <p14:tracePt t="57918" x="1835150" y="4673600"/>
          <p14:tracePt t="57934" x="1949450" y="4724400"/>
          <p14:tracePt t="57951" x="2070100" y="4768850"/>
          <p14:tracePt t="57967" x="2216150" y="4826000"/>
          <p14:tracePt t="57984" x="2393950" y="4870450"/>
          <p14:tracePt t="58000" x="2578100" y="4914900"/>
          <p14:tracePt t="58017" x="2806700" y="4953000"/>
          <p14:tracePt t="58034" x="3016250" y="4984750"/>
          <p14:tracePt t="58051" x="3213100" y="5035550"/>
          <p14:tracePt t="58067" x="3384550" y="5041900"/>
          <p14:tracePt t="58084" x="3556000" y="5041900"/>
          <p14:tracePt t="58101" x="3733800" y="5029200"/>
          <p14:tracePt t="58117" x="3956050" y="4953000"/>
          <p14:tracePt t="58135" x="4064000" y="4921250"/>
          <p14:tracePt t="58150" x="4133850" y="4889500"/>
          <p14:tracePt t="58168" x="4203700" y="4851400"/>
          <p14:tracePt t="58184" x="4267200" y="4806950"/>
          <p14:tracePt t="58201" x="4305300" y="4775200"/>
          <p14:tracePt t="58217" x="4356100" y="4711700"/>
          <p14:tracePt t="58234" x="4375150" y="4679950"/>
          <p14:tracePt t="58251" x="4394200" y="4616450"/>
          <p14:tracePt t="58268" x="4400550" y="4591050"/>
          <p14:tracePt t="58284" x="4406900" y="4533900"/>
          <p14:tracePt t="58302" x="4406900" y="4514850"/>
          <p14:tracePt t="58318" x="4406900" y="4464050"/>
          <p14:tracePt t="58334" x="4381500" y="4394200"/>
          <p14:tracePt t="58351" x="4330700" y="4337050"/>
          <p14:tracePt t="58368" x="4279900" y="4286250"/>
          <p14:tracePt t="58384" x="4216400" y="4241800"/>
          <p14:tracePt t="58401" x="4089400" y="4178300"/>
          <p14:tracePt t="58418" x="3968750" y="4133850"/>
          <p14:tracePt t="58435" x="3803650" y="4083050"/>
          <p14:tracePt t="58451" x="3644900" y="4013200"/>
          <p14:tracePt t="58468" x="3467100" y="3949700"/>
          <p14:tracePt t="58484" x="3302000" y="3905250"/>
          <p14:tracePt t="58501" x="3041650" y="3810000"/>
          <p14:tracePt t="58518" x="2857500" y="3778250"/>
          <p14:tracePt t="58535" x="2755900" y="3759200"/>
          <p14:tracePt t="58551" x="2654300" y="3759200"/>
          <p14:tracePt t="58568" x="2578100" y="3759200"/>
          <p14:tracePt t="58585" x="2489200" y="3759200"/>
          <p14:tracePt t="58601" x="2362200" y="3759200"/>
          <p14:tracePt t="58618" x="2241550" y="3759200"/>
          <p14:tracePt t="58635" x="2108200" y="3759200"/>
          <p14:tracePt t="58651" x="2032000" y="3759200"/>
          <p14:tracePt t="58668" x="1949450" y="3784600"/>
          <p14:tracePt t="58685" x="1771650" y="3873500"/>
          <p14:tracePt t="58702" x="1644650" y="3924300"/>
          <p14:tracePt t="58718" x="1517650" y="3981450"/>
          <p14:tracePt t="58735" x="1447800" y="4038600"/>
          <p14:tracePt t="58751" x="1403350" y="4083050"/>
          <p14:tracePt t="58768" x="1371600" y="4127500"/>
          <p14:tracePt t="58785" x="1346200" y="4210050"/>
          <p14:tracePt t="58802" x="1339850" y="4292600"/>
          <p14:tracePt t="58818" x="1339850" y="4343400"/>
          <p14:tracePt t="58835" x="1339850" y="4400550"/>
          <p14:tracePt t="58852" x="1339850" y="4445000"/>
          <p14:tracePt t="58869" x="1365250" y="4508500"/>
          <p14:tracePt t="58885" x="1454150" y="4616450"/>
          <p14:tracePt t="58902" x="1530350" y="4679950"/>
          <p14:tracePt t="58918" x="1638300" y="4737100"/>
          <p14:tracePt t="58935" x="1758950" y="4806950"/>
          <p14:tracePt t="58952" x="1905000" y="4851400"/>
          <p14:tracePt t="58969" x="2019300" y="4889500"/>
          <p14:tracePt t="58985" x="2139950" y="4914900"/>
          <p14:tracePt t="59002" x="2266950" y="4940300"/>
          <p14:tracePt t="59019" x="2406650" y="4965700"/>
          <p14:tracePt t="59036" x="2584450" y="4984750"/>
          <p14:tracePt t="59052" x="2787650" y="4984750"/>
          <p14:tracePt t="59069" x="2971800" y="4984750"/>
          <p14:tracePt t="59086" x="3124200" y="4984750"/>
          <p14:tracePt t="59103" x="3200400" y="4984750"/>
          <p14:tracePt t="59119" x="3314700" y="4972050"/>
          <p14:tracePt t="59136" x="3416300" y="4940300"/>
          <p14:tracePt t="59153" x="3505200" y="4895850"/>
          <p14:tracePt t="59169" x="3581400" y="4851400"/>
          <p14:tracePt t="59186" x="3625850" y="4806950"/>
          <p14:tracePt t="59202" x="3657600" y="4743450"/>
          <p14:tracePt t="59219" x="3689350" y="4686300"/>
          <p14:tracePt t="59236" x="3708400" y="4635500"/>
          <p14:tracePt t="59253" x="3733800" y="4591050"/>
          <p14:tracePt t="59269" x="3765550" y="4533900"/>
          <p14:tracePt t="59286" x="3771900" y="4508500"/>
          <p14:tracePt t="59303" x="3784600" y="4483100"/>
          <p14:tracePt t="59319" x="3790950" y="4451350"/>
          <p14:tracePt t="59336" x="3790950" y="4425950"/>
          <p14:tracePt t="59353" x="3790950" y="4413250"/>
          <p14:tracePt t="59369" x="3790950" y="4387850"/>
          <p14:tracePt t="59386" x="3790950" y="4375150"/>
          <p14:tracePt t="59403" x="3790950" y="4349750"/>
          <p14:tracePt t="59419" x="3784600" y="4324350"/>
          <p14:tracePt t="59436" x="3765550" y="4298950"/>
          <p14:tracePt t="59453" x="3746500" y="4279900"/>
          <p14:tracePt t="59453" x="3733800" y="4267200"/>
          <p14:tracePt t="59470" x="3689350" y="4235450"/>
          <p14:tracePt t="59486" x="3625850" y="4210050"/>
          <p14:tracePt t="59504" x="3524250" y="4184650"/>
          <p14:tracePt t="59519" x="3397250" y="4133850"/>
          <p14:tracePt t="59536" x="3302000" y="4108450"/>
          <p14:tracePt t="59553" x="3168650" y="4083050"/>
          <p14:tracePt t="59570" x="3067050" y="4064000"/>
          <p14:tracePt t="59586" x="2959100" y="4051300"/>
          <p14:tracePt t="59603" x="2870200" y="4044950"/>
          <p14:tracePt t="59620" x="2781300" y="4044950"/>
          <p14:tracePt t="59637" x="2717800" y="4044950"/>
          <p14:tracePt t="59654" x="2654300" y="4051300"/>
          <p14:tracePt t="59670" x="2597150" y="4089400"/>
          <p14:tracePt t="59687" x="2565400" y="4121150"/>
          <p14:tracePt t="59703" x="2533650" y="4171950"/>
          <p14:tracePt t="59720" x="2508250" y="4216400"/>
          <p14:tracePt t="59737" x="2508250" y="4292600"/>
          <p14:tracePt t="59753" x="2508250" y="4356100"/>
          <p14:tracePt t="59770" x="2508250" y="4394200"/>
          <p14:tracePt t="59787" x="2527300" y="4470400"/>
          <p14:tracePt t="59804" x="2584450" y="4533900"/>
          <p14:tracePt t="59820" x="2647950" y="4597400"/>
          <p14:tracePt t="59836" x="2781300" y="4679950"/>
          <p14:tracePt t="59854" x="2908300" y="4730750"/>
          <p14:tracePt t="59870" x="3041650" y="4762500"/>
          <p14:tracePt t="59887" x="3149600" y="4768850"/>
          <p14:tracePt t="59904" x="3263900" y="4787900"/>
          <p14:tracePt t="59920" x="3397250" y="4787900"/>
          <p14:tracePt t="59937" x="3473450" y="4787900"/>
          <p14:tracePt t="59954" x="3543300" y="4787900"/>
          <p14:tracePt t="59970" x="3606800" y="4768850"/>
          <p14:tracePt t="59987" x="3651250" y="4730750"/>
          <p14:tracePt t="60004" x="3676650" y="4705350"/>
          <p14:tracePt t="60020" x="3695700" y="4679950"/>
          <p14:tracePt t="60037" x="3714750" y="4635500"/>
          <p14:tracePt t="60054" x="3727450" y="4603750"/>
          <p14:tracePt t="60070" x="3733800" y="4578350"/>
          <p14:tracePt t="60087" x="3733800" y="4546600"/>
          <p14:tracePt t="60104" x="3733800" y="4521200"/>
          <p14:tracePt t="60121" x="3733800" y="4495800"/>
          <p14:tracePt t="60137" x="3733800" y="4483100"/>
          <p14:tracePt t="60154" x="3733800" y="4445000"/>
          <p14:tracePt t="60171" x="3721100" y="4400550"/>
          <p14:tracePt t="60187" x="3695700" y="4375150"/>
          <p14:tracePt t="60204" x="3651250" y="4330700"/>
          <p14:tracePt t="60221" x="3587750" y="4305300"/>
          <p14:tracePt t="60237" x="3486150" y="4260850"/>
          <p14:tracePt t="60255" x="3429000" y="4241800"/>
          <p14:tracePt t="60271" x="3333750" y="4203700"/>
          <p14:tracePt t="60288" x="3238500" y="4178300"/>
          <p14:tracePt t="60304" x="3155950" y="4146550"/>
          <p14:tracePt t="60321" x="3086100" y="4133850"/>
          <p14:tracePt t="60338" x="3016250" y="4127500"/>
          <p14:tracePt t="60354" x="2908300" y="4121150"/>
          <p14:tracePt t="60371" x="2813050" y="4121150"/>
          <p14:tracePt t="60387" x="2749550" y="4121150"/>
          <p14:tracePt t="60404" x="2705100" y="4121150"/>
          <p14:tracePt t="60421" x="2654300" y="4121150"/>
          <p14:tracePt t="60438" x="2603500" y="4121150"/>
          <p14:tracePt t="60455" x="2552700" y="4121150"/>
          <p14:tracePt t="60471" x="2514600" y="4121150"/>
          <p14:tracePt t="60488" x="2463800" y="4121150"/>
          <p14:tracePt t="60504" x="2406650" y="4127500"/>
          <p14:tracePt t="60521" x="2355850" y="4133850"/>
          <p14:tracePt t="60538" x="2317750" y="4140200"/>
          <p14:tracePt t="60554" x="2298700" y="4140200"/>
          <p14:tracePt t="60571" x="2266950" y="4146550"/>
          <p14:tracePt t="60589" x="2222500" y="4165600"/>
          <p14:tracePt t="60605" x="2190750" y="4171950"/>
          <p14:tracePt t="60621" x="2146300" y="4197350"/>
          <p14:tracePt t="60638" x="2114550" y="4210050"/>
          <p14:tracePt t="60655" x="2095500" y="4216400"/>
          <p14:tracePt t="60672" x="2063750" y="4222750"/>
          <p14:tracePt t="60689" x="2032000" y="4222750"/>
          <p14:tracePt t="60705" x="2006600" y="4229100"/>
          <p14:tracePt t="60721" x="1993900" y="4235450"/>
          <p14:tracePt t="60738" x="1981200" y="4241800"/>
          <p14:tracePt t="60755" x="1949450" y="4248150"/>
          <p14:tracePt t="60771" x="1930400" y="4254500"/>
          <p14:tracePt t="60788" x="1911350" y="4260850"/>
          <p14:tracePt t="60805" x="1892300" y="4273550"/>
          <p14:tracePt t="60822" x="1879600" y="4292600"/>
          <p14:tracePt t="60838" x="1860550" y="4305300"/>
          <p14:tracePt t="60856" x="1860550" y="4318000"/>
          <p14:tracePt t="60872" x="1860550" y="4337050"/>
          <p14:tracePt t="60889" x="1854200" y="4356100"/>
          <p14:tracePt t="60905" x="1854200" y="4381500"/>
          <p14:tracePt t="60922" x="1854200" y="4413250"/>
          <p14:tracePt t="60938" x="1885950" y="4457700"/>
          <p14:tracePt t="60955" x="1924050" y="4514850"/>
          <p14:tracePt t="60972" x="1974850" y="4552950"/>
          <p14:tracePt t="60989" x="1993900" y="4572000"/>
          <p14:tracePt t="61005" x="2095500" y="4629150"/>
          <p14:tracePt t="61022" x="2178050" y="4660900"/>
          <p14:tracePt t="61039" x="2260600" y="4686300"/>
          <p14:tracePt t="61056" x="2374900" y="4718050"/>
          <p14:tracePt t="61072" x="2463800" y="4718050"/>
          <p14:tracePt t="61089" x="2540000" y="4718050"/>
          <p14:tracePt t="61106" x="2609850" y="4718050"/>
          <p14:tracePt t="61122" x="2654300" y="4718050"/>
          <p14:tracePt t="61139" x="2679700" y="4718050"/>
          <p14:tracePt t="61156" x="2705100" y="4711700"/>
          <p14:tracePt t="61173" x="2724150" y="4692650"/>
          <p14:tracePt t="61189" x="2736850" y="4667250"/>
          <p14:tracePt t="61206" x="2749550" y="4648200"/>
          <p14:tracePt t="61222" x="2755900" y="4616450"/>
          <p14:tracePt t="61239" x="2774950" y="4578350"/>
          <p14:tracePt t="61256" x="2774950" y="4552950"/>
          <p14:tracePt t="61272" x="2774950" y="4521200"/>
          <p14:tracePt t="61290" x="2774950" y="4489450"/>
          <p14:tracePt t="61306" x="2774950" y="4464050"/>
          <p14:tracePt t="61323" x="2774950" y="4438650"/>
          <p14:tracePt t="61339" x="2749550" y="4400550"/>
          <p14:tracePt t="61357" x="2724150" y="4375150"/>
          <p14:tracePt t="61373" x="2667000" y="4311650"/>
          <p14:tracePt t="61390" x="2609850" y="4267200"/>
          <p14:tracePt t="61406" x="2565400" y="4248150"/>
          <p14:tracePt t="61423" x="2482850" y="4203700"/>
          <p14:tracePt t="61439" x="2413000" y="4184650"/>
          <p14:tracePt t="61456" x="2336800" y="4146550"/>
          <p14:tracePt t="61473" x="2260600" y="4140200"/>
          <p14:tracePt t="61490" x="2184400" y="4127500"/>
          <p14:tracePt t="61506" x="2133600" y="4127500"/>
          <p14:tracePt t="61523" x="2063750" y="4127500"/>
          <p14:tracePt t="61540" x="2012950" y="4127500"/>
          <p14:tracePt t="61557" x="1955800" y="4140200"/>
          <p14:tracePt t="61573" x="1873250" y="4178300"/>
          <p14:tracePt t="61590" x="1847850" y="4210050"/>
          <p14:tracePt t="61606" x="1841500" y="4222750"/>
          <p14:tracePt t="61623" x="1822450" y="4254500"/>
          <p14:tracePt t="61640" x="1822450" y="4279900"/>
          <p14:tracePt t="61656" x="1822450" y="4318000"/>
          <p14:tracePt t="61673" x="1822450" y="4330700"/>
          <p14:tracePt t="61690" x="1822450" y="4356100"/>
          <p14:tracePt t="61707" x="1822450" y="4368800"/>
          <p14:tracePt t="61723" x="1822450" y="4394200"/>
          <p14:tracePt t="61740" x="1841500" y="4419600"/>
          <p14:tracePt t="61757" x="1885950" y="4451350"/>
          <p14:tracePt t="61773" x="1981200" y="4495800"/>
          <p14:tracePt t="61791" x="2082800" y="4540250"/>
          <p14:tracePt t="61807" x="2228850" y="4565650"/>
          <p14:tracePt t="61823" x="2330450" y="4578350"/>
          <p14:tracePt t="61840" x="2451100" y="4591050"/>
          <p14:tracePt t="61857" x="2527300" y="4591050"/>
          <p14:tracePt t="61874" x="2578100" y="4591050"/>
          <p14:tracePt t="61891" x="2628900" y="4572000"/>
          <p14:tracePt t="61907" x="2673350" y="4540250"/>
          <p14:tracePt t="61923" x="2692400" y="4514850"/>
          <p14:tracePt t="61940" x="2711450" y="4483100"/>
          <p14:tracePt t="61957" x="2730500" y="4451350"/>
          <p14:tracePt t="61974" x="2749550" y="4387850"/>
          <p14:tracePt t="61990" x="2749550" y="4356100"/>
          <p14:tracePt t="62007" x="2749550" y="4324350"/>
          <p14:tracePt t="62024" x="2749550" y="4279900"/>
          <p14:tracePt t="62041" x="2749550" y="4260850"/>
          <p14:tracePt t="62057" x="2743200" y="4235450"/>
          <p14:tracePt t="62075" x="2717800" y="4178300"/>
          <p14:tracePt t="62092" x="2647950" y="4152900"/>
          <p14:tracePt t="62108" x="2527300" y="4089400"/>
          <p14:tracePt t="62125" x="2413000" y="4051300"/>
          <p14:tracePt t="62142" x="2279650" y="4013200"/>
          <p14:tracePt t="62158" x="2139950" y="3987800"/>
          <p14:tracePt t="62175" x="2070100" y="3981450"/>
          <p14:tracePt t="62193" x="2006600" y="3981450"/>
          <p14:tracePt t="62208" x="1943100" y="3981450"/>
          <p14:tracePt t="62225" x="1892300" y="4006850"/>
          <p14:tracePt t="62242" x="1835150" y="4032250"/>
          <p14:tracePt t="62259" x="1803400" y="4070350"/>
          <p14:tracePt t="62275" x="1771650" y="4108450"/>
          <p14:tracePt t="62292" x="1752600" y="4140200"/>
          <p14:tracePt t="62309" x="1733550" y="4191000"/>
          <p14:tracePt t="62325" x="1720850" y="4222750"/>
          <p14:tracePt t="62342" x="1720850" y="4279900"/>
          <p14:tracePt t="62359" x="1720850" y="4292600"/>
          <p14:tracePt t="62375" x="1720850" y="4356100"/>
          <p14:tracePt t="62392" x="1739900" y="4381500"/>
          <p14:tracePt t="62409" x="1746250" y="4400550"/>
          <p14:tracePt t="62425" x="1797050" y="4432300"/>
          <p14:tracePt t="62442" x="1924050" y="4483100"/>
          <p14:tracePt t="62459" x="2032000" y="4533900"/>
          <p14:tracePt t="62476" x="2127250" y="4565650"/>
          <p14:tracePt t="62492" x="2228850" y="4584700"/>
          <p14:tracePt t="62509" x="2298700" y="4597400"/>
          <p14:tracePt t="62526" x="2368550" y="4603750"/>
          <p14:tracePt t="62542" x="2457450" y="4603750"/>
          <p14:tracePt t="62559" x="2520950" y="4603750"/>
          <p14:tracePt t="62576" x="2546350" y="4584700"/>
          <p14:tracePt t="62592" x="2559050" y="4559300"/>
          <p14:tracePt t="62609" x="2578100" y="4521200"/>
          <p14:tracePt t="62626" x="2597150" y="4476750"/>
          <p14:tracePt t="62643" x="2603500" y="4451350"/>
          <p14:tracePt t="62659" x="2603500" y="4413250"/>
          <p14:tracePt t="62676" x="2609850" y="4368800"/>
          <p14:tracePt t="62693" x="2609850" y="4318000"/>
          <p14:tracePt t="62710" x="2609850" y="4292600"/>
          <p14:tracePt t="62726" x="2597150" y="4248150"/>
          <p14:tracePt t="62743" x="2571750" y="4216400"/>
          <p14:tracePt t="62759" x="2546350" y="4191000"/>
          <p14:tracePt t="62777" x="2482850" y="4165600"/>
          <p14:tracePt t="62793" x="2413000" y="4152900"/>
          <p14:tracePt t="62810" x="2311400" y="4146550"/>
          <p14:tracePt t="62826" x="2235200" y="4146550"/>
          <p14:tracePt t="62843" x="2159000" y="4146550"/>
          <p14:tracePt t="62859" x="2051050" y="4178300"/>
          <p14:tracePt t="62876" x="2000250" y="4203700"/>
          <p14:tracePt t="62893" x="1949450" y="4248150"/>
          <p14:tracePt t="62909" x="1911350" y="4279900"/>
          <p14:tracePt t="62926" x="1873250" y="4324350"/>
          <p14:tracePt t="62943" x="1854200" y="4356100"/>
          <p14:tracePt t="62959" x="1847850" y="4381500"/>
          <p14:tracePt t="62976" x="1847850" y="4400550"/>
          <p14:tracePt t="62993" x="1847850" y="4413250"/>
          <p14:tracePt t="63009" x="1847850" y="4425950"/>
          <p14:tracePt t="63026" x="1847850" y="4457700"/>
          <p14:tracePt t="63043" x="1866900" y="4483100"/>
          <p14:tracePt t="63059" x="1879600" y="4502150"/>
          <p14:tracePt t="63076" x="1936750" y="4546600"/>
          <p14:tracePt t="63093" x="2044700" y="4591050"/>
          <p14:tracePt t="63110" x="2159000" y="4629150"/>
          <p14:tracePt t="63127" x="2336800" y="4673600"/>
          <p14:tracePt t="63143" x="2444750" y="4673600"/>
          <p14:tracePt t="63160" x="2495550" y="4673600"/>
          <p14:tracePt t="63177" x="2508250" y="4673600"/>
          <p14:tracePt t="63193" x="2533650" y="4667250"/>
          <p14:tracePt t="63210" x="2546350" y="4641850"/>
          <p14:tracePt t="63226" x="2565400" y="4610100"/>
          <p14:tracePt t="63244" x="2571750" y="4572000"/>
          <p14:tracePt t="63260" x="2578100" y="4546600"/>
          <p14:tracePt t="63277" x="2578100" y="4527550"/>
          <p14:tracePt t="63293" x="2578100" y="4495800"/>
          <p14:tracePt t="63293" x="2578100" y="4476750"/>
          <p14:tracePt t="63311" x="2578100" y="4464050"/>
          <p14:tracePt t="63327" x="2578100" y="4432300"/>
          <p14:tracePt t="63344" x="2571750" y="4406900"/>
          <p14:tracePt t="63360" x="2540000" y="4375150"/>
          <p14:tracePt t="63377" x="2495550" y="4356100"/>
          <p14:tracePt t="63393" x="2413000" y="4324350"/>
          <p14:tracePt t="63410" x="2355850" y="4311650"/>
          <p14:tracePt t="63427" x="2273300" y="4292600"/>
          <p14:tracePt t="63444" x="2197100" y="4292600"/>
          <p14:tracePt t="63460" x="2146300" y="4292600"/>
          <p14:tracePt t="63477" x="2095500" y="4305300"/>
          <p14:tracePt t="63494" x="2057400" y="4337050"/>
          <p14:tracePt t="63510" x="2006600" y="4381500"/>
          <p14:tracePt t="63527" x="1981200" y="4406900"/>
          <p14:tracePt t="63544" x="1974850" y="4425950"/>
          <p14:tracePt t="63560" x="1968500" y="4438650"/>
          <p14:tracePt t="63577" x="1962150" y="4470400"/>
          <p14:tracePt t="63594" x="1955800" y="4495800"/>
          <p14:tracePt t="63611" x="1955800" y="4508500"/>
          <p14:tracePt t="63627" x="1962150" y="4540250"/>
          <p14:tracePt t="63644" x="1993900" y="4578350"/>
          <p14:tracePt t="63660" x="2044700" y="4597400"/>
          <p14:tracePt t="63677" x="2152650" y="4635500"/>
          <p14:tracePt t="63694" x="2330450" y="4679950"/>
          <p14:tracePt t="63711" x="2406650" y="4692650"/>
          <p14:tracePt t="63727" x="2444750" y="4692650"/>
          <p14:tracePt t="63744" x="2527300" y="4692650"/>
          <p14:tracePt t="63761" x="2578100" y="4679950"/>
          <p14:tracePt t="63778" x="2603500" y="4648200"/>
          <p14:tracePt t="63794" x="2628900" y="4622800"/>
          <p14:tracePt t="63811" x="2641600" y="4578350"/>
          <p14:tracePt t="63828" x="2647950" y="4565650"/>
          <p14:tracePt t="63844" x="2647950" y="4546600"/>
          <p14:tracePt t="63861" x="2647950" y="4533900"/>
          <p14:tracePt t="63878" x="2647950" y="4514850"/>
          <p14:tracePt t="63895" x="2647950" y="4495800"/>
          <p14:tracePt t="63911" x="2628900" y="4464050"/>
          <p14:tracePt t="63928" x="2590800" y="4438650"/>
          <p14:tracePt t="63944" x="2533650" y="4419600"/>
          <p14:tracePt t="63961" x="2444750" y="4381500"/>
          <p14:tracePt t="63978" x="2387600" y="4362450"/>
          <p14:tracePt t="63994" x="2336800" y="4362450"/>
          <p14:tracePt t="64011" x="2292350" y="4362450"/>
          <p14:tracePt t="64028" x="2235200" y="4362450"/>
          <p14:tracePt t="64044" x="2203450" y="4362450"/>
          <p14:tracePt t="64061" x="2152650" y="4375150"/>
          <p14:tracePt t="64078" x="2133600" y="4387850"/>
          <p14:tracePt t="64566" x="0" y="0"/>
        </p14:tracePtLst>
        <p14:tracePtLst>
          <p14:tracePt t="82232" x="4794250" y="5511800"/>
          <p14:tracePt t="82265" x="4787900" y="5511800"/>
          <p14:tracePt t="82274" x="4781550" y="5505450"/>
          <p14:tracePt t="82289" x="4768850" y="5499100"/>
          <p14:tracePt t="82296" x="4724400" y="5492750"/>
          <p14:tracePt t="82313" x="4654550" y="5480050"/>
          <p14:tracePt t="82329" x="4622800" y="5467350"/>
          <p14:tracePt t="82345" x="4578350" y="5454650"/>
          <p14:tracePt t="82360" x="4502150" y="5448300"/>
          <p14:tracePt t="82377" x="4400550" y="5435600"/>
          <p14:tracePt t="82393" x="4292600" y="5403850"/>
          <p14:tracePt t="82393" x="4229100" y="5403850"/>
          <p14:tracePt t="82409" x="4095750" y="5378450"/>
          <p14:tracePt t="82433" x="3975100" y="5353050"/>
          <p14:tracePt t="82442" x="3873500" y="5334000"/>
          <p14:tracePt t="82465" x="3810000" y="5327650"/>
          <p14:tracePt t="82477" x="3752850" y="5321300"/>
          <p14:tracePt t="82497" x="3683000" y="5308600"/>
          <p14:tracePt t="82513" x="3625850" y="5302250"/>
          <p14:tracePt t="82529" x="3524250" y="5270500"/>
          <p14:tracePt t="82544" x="3390900" y="5251450"/>
          <p14:tracePt t="82561" x="3308350" y="5245100"/>
          <p14:tracePt t="82577" x="3251200" y="5238750"/>
          <p14:tracePt t="82593" x="3200400" y="5232400"/>
          <p14:tracePt t="82593" x="3175000" y="5232400"/>
          <p14:tracePt t="82610" x="3111500" y="5232400"/>
          <p14:tracePt t="82626" x="3022600" y="5226050"/>
          <p14:tracePt t="82649" x="2940050" y="5219700"/>
          <p14:tracePt t="82660" x="2863850" y="5219700"/>
          <p14:tracePt t="82676" x="2794000" y="5219700"/>
          <p14:tracePt t="82693" x="2736850" y="5219700"/>
          <p14:tracePt t="82709" x="2679700" y="5219700"/>
          <p14:tracePt t="82726" x="2622550" y="5219700"/>
          <p14:tracePt t="82743" x="2590800" y="5219700"/>
          <p14:tracePt t="82759" x="2552700" y="5219700"/>
          <p14:tracePt t="82776" x="2527300" y="5226050"/>
          <p14:tracePt t="82793" x="2476500" y="5238750"/>
          <p14:tracePt t="82810" x="2432050" y="5276850"/>
          <p14:tracePt t="82826" x="2393950" y="5314950"/>
          <p14:tracePt t="82843" x="2324100" y="5384800"/>
          <p14:tracePt t="82860" x="2292350" y="5422900"/>
          <p14:tracePt t="82876" x="2266950" y="5454650"/>
          <p14:tracePt t="82893" x="2241550" y="5499100"/>
          <p14:tracePt t="82910" x="2228850" y="5511800"/>
          <p14:tracePt t="82927" x="2228850" y="5524500"/>
          <p14:tracePt t="82943" x="2216150" y="5537200"/>
          <p14:tracePt t="82960" x="2216150" y="5549900"/>
          <p14:tracePt t="82977" x="2209800" y="5575300"/>
          <p14:tracePt t="82994" x="2209800" y="5594350"/>
          <p14:tracePt t="83010" x="2222500" y="5613400"/>
          <p14:tracePt t="83026" x="2254250" y="5645150"/>
          <p14:tracePt t="83043" x="2292350" y="5670550"/>
          <p14:tracePt t="83060" x="2336800" y="5702300"/>
          <p14:tracePt t="83077" x="2406650" y="5740400"/>
          <p14:tracePt t="83094" x="2457450" y="5765800"/>
          <p14:tracePt t="83110" x="2533650" y="5797550"/>
          <p14:tracePt t="83127" x="2584450" y="5803900"/>
          <p14:tracePt t="83143" x="2609850" y="5810250"/>
          <p14:tracePt t="83160" x="2622550" y="5810250"/>
          <p14:tracePt t="83177" x="2654300" y="5810250"/>
          <p14:tracePt t="83194" x="2673350" y="5810250"/>
          <p14:tracePt t="83210" x="2717800" y="5810250"/>
          <p14:tracePt t="83227" x="2749550" y="5810250"/>
          <p14:tracePt t="83243" x="2781300" y="5810250"/>
          <p14:tracePt t="83261" x="2794000" y="5810250"/>
          <p14:tracePt t="83277" x="2806700" y="5797550"/>
          <p14:tracePt t="83294" x="2819400" y="5784850"/>
          <p14:tracePt t="83310" x="2838450" y="5765800"/>
          <p14:tracePt t="83327" x="2844800" y="5740400"/>
          <p14:tracePt t="83344" x="2857500" y="5702300"/>
          <p14:tracePt t="83361" x="2876550" y="5638800"/>
          <p14:tracePt t="83377" x="2876550" y="5600700"/>
          <p14:tracePt t="83394" x="2876550" y="5575300"/>
          <p14:tracePt t="83410" x="2876550" y="5543550"/>
          <p14:tracePt t="83449" x="2876550" y="5524500"/>
          <p14:tracePt t="83452" x="2876550" y="5518150"/>
          <p14:tracePt t="83460" x="2838450" y="5499100"/>
          <p14:tracePt t="83477" x="2787650" y="5486400"/>
          <p14:tracePt t="83494" x="2654300" y="5480050"/>
          <p14:tracePt t="83511" x="2533650" y="5461000"/>
          <p14:tracePt t="83527" x="2432050" y="5461000"/>
          <p14:tracePt t="83544" x="2368550" y="5461000"/>
          <p14:tracePt t="83544" x="2336800" y="5461000"/>
          <p14:tracePt t="83562" x="2286000" y="5461000"/>
          <p14:tracePt t="83578" x="2247900" y="5461000"/>
          <p14:tracePt t="83594" x="2222500" y="5461000"/>
          <p14:tracePt t="83611" x="2203450" y="5467350"/>
          <p14:tracePt t="83627" x="2184400" y="5499100"/>
          <p14:tracePt t="83644" x="2171700" y="5524500"/>
          <p14:tracePt t="83661" x="2159000" y="5549900"/>
          <p14:tracePt t="83678" x="2152650" y="5562600"/>
          <p14:tracePt t="83694" x="2152650" y="5594350"/>
          <p14:tracePt t="83712" x="2152650" y="5626100"/>
          <p14:tracePt t="83728" x="2152650" y="5676900"/>
          <p14:tracePt t="83744" x="2184400" y="5740400"/>
          <p14:tracePt t="83761" x="2228850" y="5765800"/>
          <p14:tracePt t="83778" x="2266950" y="5778500"/>
          <p14:tracePt t="83794" x="2330450" y="5784850"/>
          <p14:tracePt t="83811" x="2381250" y="5803900"/>
          <p14:tracePt t="83828" x="2451100" y="5816600"/>
          <p14:tracePt t="83845" x="2552700" y="5822950"/>
          <p14:tracePt t="83861" x="2641600" y="5829300"/>
          <p14:tracePt t="83878" x="2730500" y="5829300"/>
          <p14:tracePt t="83895" x="2787650" y="5829300"/>
          <p14:tracePt t="83911" x="2825750" y="5810250"/>
          <p14:tracePt t="83928" x="2857500" y="5784850"/>
          <p14:tracePt t="83945" x="2857500" y="5772150"/>
          <p14:tracePt t="83962" x="2870200" y="5746750"/>
          <p14:tracePt t="83979" x="2870200" y="5715000"/>
          <p14:tracePt t="83995" x="2870200" y="5689600"/>
          <p14:tracePt t="84012" x="2870200" y="5676900"/>
          <p14:tracePt t="84028" x="2870200" y="5657850"/>
          <p14:tracePt t="84065" x="2870200" y="5645150"/>
          <p14:tracePt t="84066" x="2863850" y="5632450"/>
          <p14:tracePt t="84078" x="2825750" y="5600700"/>
          <p14:tracePt t="84095" x="2781300" y="5588000"/>
          <p14:tracePt t="84112" x="2711450" y="5588000"/>
          <p14:tracePt t="84128" x="2641600" y="5588000"/>
          <p14:tracePt t="84146" x="2597150" y="5594350"/>
          <p14:tracePt t="84162" x="2559050" y="5619750"/>
          <p14:tracePt t="84179" x="2520950" y="5651500"/>
          <p14:tracePt t="84195" x="2495550" y="5676900"/>
          <p14:tracePt t="84212" x="2495550" y="5702300"/>
          <p14:tracePt t="84228" x="2489200" y="5727700"/>
          <p14:tracePt t="84266" x="2489200" y="5740400"/>
          <p14:tracePt t="84305" x="2489200" y="5746750"/>
          <p14:tracePt t="84313" x="2495550" y="5753100"/>
          <p14:tracePt t="84321" x="2520950" y="5759450"/>
          <p14:tracePt t="84329" x="2603500" y="5759450"/>
          <p14:tracePt t="84345" x="2724150" y="5759450"/>
          <p14:tracePt t="84362" x="2800350" y="5759450"/>
          <p14:tracePt t="84363" x="2901950" y="5759450"/>
          <p14:tracePt t="84379" x="3009900" y="5759450"/>
          <p14:tracePt t="84396" x="3117850" y="5759450"/>
          <p14:tracePt t="84412" x="3238500" y="5759450"/>
          <p14:tracePt t="84429" x="3359150" y="5759450"/>
          <p14:tracePt t="84447" x="3467100" y="5759450"/>
          <p14:tracePt t="84462" x="3587750" y="5759450"/>
          <p14:tracePt t="84479" x="3721100" y="5753100"/>
          <p14:tracePt t="84496" x="3822700" y="5727700"/>
          <p14:tracePt t="84512" x="3937000" y="5689600"/>
          <p14:tracePt t="84529" x="4000500" y="5664200"/>
          <p14:tracePt t="84529" x="4044950" y="5651500"/>
          <p14:tracePt t="84547" x="4089400" y="5632450"/>
          <p14:tracePt t="84562" x="4121150" y="5600700"/>
          <p14:tracePt t="84579" x="4133850" y="5581650"/>
          <p14:tracePt t="84596" x="4133850" y="5562600"/>
          <p14:tracePt t="84634" x="4133850" y="5556250"/>
          <p14:tracePt t="84654" x="4133850" y="5549900"/>
          <p14:tracePt t="84655" x="4133850" y="5543550"/>
          <p14:tracePt t="84662" x="4133850" y="5537200"/>
          <p14:tracePt t="84679" x="4133850" y="5511800"/>
          <p14:tracePt t="84696" x="4121150" y="5480050"/>
          <p14:tracePt t="84713" x="4070350" y="5435600"/>
          <p14:tracePt t="84730" x="4006850" y="5416550"/>
          <p14:tracePt t="84746" x="3892550" y="5365750"/>
          <p14:tracePt t="84763" x="3740150" y="5334000"/>
          <p14:tracePt t="84780" x="3543300" y="5302250"/>
          <p14:tracePt t="84796" x="3365500" y="5289550"/>
          <p14:tracePt t="84813" x="3206750" y="5289550"/>
          <p14:tracePt t="84829" x="3105150" y="5289550"/>
          <p14:tracePt t="84846" x="2984500" y="5295900"/>
          <p14:tracePt t="84863" x="2889250" y="5346700"/>
          <p14:tracePt t="84880" x="2800350" y="5391150"/>
          <p14:tracePt t="84896" x="2686050" y="5467350"/>
          <p14:tracePt t="84913" x="2609850" y="5549900"/>
          <p14:tracePt t="84930" x="2584450" y="5575300"/>
          <p14:tracePt t="84947" x="2533650" y="5664200"/>
          <p14:tracePt t="84963" x="2508250" y="5727700"/>
          <p14:tracePt t="84980" x="2489200" y="5765800"/>
          <p14:tracePt t="84996" x="2489200" y="5803900"/>
          <p14:tracePt t="85014" x="2501900" y="5848350"/>
          <p14:tracePt t="85030" x="2565400" y="5873750"/>
          <p14:tracePt t="85047" x="2667000" y="5892800"/>
          <p14:tracePt t="85063" x="2832100" y="5892800"/>
          <p14:tracePt t="85080" x="2971800" y="5892800"/>
          <p14:tracePt t="85097" x="3219450" y="5892800"/>
          <p14:tracePt t="85114" x="3359150" y="5892800"/>
          <p14:tracePt t="85130" x="3473450" y="5892800"/>
          <p14:tracePt t="85147" x="3587750" y="5842000"/>
          <p14:tracePt t="85163" x="3689350" y="5772150"/>
          <p14:tracePt t="85180" x="3752850" y="5715000"/>
          <p14:tracePt t="85197" x="3803650" y="5664200"/>
          <p14:tracePt t="85214" x="3854450" y="5588000"/>
          <p14:tracePt t="85230" x="3879850" y="5543550"/>
          <p14:tracePt t="85247" x="3905250" y="5530850"/>
          <p14:tracePt t="85264" x="3905250" y="5511800"/>
          <p14:tracePt t="85321" x="3905250" y="5505450"/>
          <p14:tracePt t="85329" x="3898900" y="5473700"/>
          <p14:tracePt t="85343" x="3886200" y="5461000"/>
          <p14:tracePt t="85347" x="3778250" y="5429250"/>
          <p14:tracePt t="85364" x="3632200" y="5384800"/>
          <p14:tracePt t="85381" x="3460750" y="5359400"/>
          <p14:tracePt t="85397" x="3270250" y="5346700"/>
          <p14:tracePt t="85414" x="3092450" y="5346700"/>
          <p14:tracePt t="85430" x="2940050" y="5346700"/>
          <p14:tracePt t="85447" x="2806700" y="5346700"/>
          <p14:tracePt t="85464" x="2698750" y="5346700"/>
          <p14:tracePt t="85481" x="2647950" y="5359400"/>
          <p14:tracePt t="85497" x="2622550" y="5378450"/>
          <p14:tracePt t="85514" x="2609850" y="5391150"/>
          <p14:tracePt t="85531" x="2609850" y="5397500"/>
          <p14:tracePt t="85547" x="2609850" y="5403850"/>
          <p14:tracePt t="85564" x="2609850" y="5410200"/>
          <p14:tracePt t="85581" x="2609850" y="5416550"/>
          <p14:tracePt t="85597" x="2660650" y="5422900"/>
          <p14:tracePt t="85614" x="2774950" y="5435600"/>
          <p14:tracePt t="85631" x="2882900" y="5454650"/>
          <p14:tracePt t="85648" x="3016250" y="5454650"/>
          <p14:tracePt t="85664" x="3181350" y="5454650"/>
          <p14:tracePt t="85664" x="3219450" y="5454650"/>
          <p14:tracePt t="85681" x="3352800" y="5454650"/>
          <p14:tracePt t="85698" x="3492500" y="5454650"/>
          <p14:tracePt t="85714" x="3594100" y="5454650"/>
          <p14:tracePt t="85731" x="3708400" y="5429250"/>
          <p14:tracePt t="85748" x="3771900" y="5410200"/>
          <p14:tracePt t="85764" x="3829050" y="5391150"/>
          <p14:tracePt t="85781" x="3879850" y="5391150"/>
          <p14:tracePt t="85798" x="3911600" y="5378450"/>
          <p14:tracePt t="85814" x="3949700" y="5372100"/>
          <p14:tracePt t="85831" x="3968750" y="5365750"/>
          <p14:tracePt t="85849" x="3994150" y="5346700"/>
          <p14:tracePt t="85864" x="4019550" y="5334000"/>
          <p14:tracePt t="85882" x="4032250" y="5321300"/>
          <p14:tracePt t="85898" x="4051300" y="5308600"/>
          <p14:tracePt t="85914" x="4051300" y="5302250"/>
          <p14:tracePt t="85931" x="4064000" y="5302250"/>
          <p14:tracePt t="85969" x="4070350" y="5295900"/>
          <p14:tracePt t="85970" x="4076700" y="5289550"/>
          <p14:tracePt t="86001" x="4083050" y="5289550"/>
          <p14:tracePt t="86015" x="4089400" y="5283200"/>
          <p14:tracePt t="86073" x="4095750" y="5276850"/>
          <p14:tracePt t="86113" x="4108450" y="5264150"/>
          <p14:tracePt t="86145" x="4114800" y="5257800"/>
          <p14:tracePt t="86161" x="4121150" y="5251450"/>
          <p14:tracePt t="86176" x="0" y="0"/>
        </p14:tracePtLst>
        <p14:tracePtLst>
          <p14:tracePt t="92793" x="3536950" y="5924550"/>
          <p14:tracePt t="92850" x="3530600" y="5918200"/>
          <p14:tracePt t="92858" x="3517900" y="5911850"/>
          <p14:tracePt t="92882" x="3505200" y="5905500"/>
          <p14:tracePt t="92890" x="3492500" y="5905500"/>
          <p14:tracePt t="92909" x="3422650" y="5886450"/>
          <p14:tracePt t="92916" x="3314700" y="5867400"/>
          <p14:tracePt t="92926" x="3168650" y="5848350"/>
          <p14:tracePt t="92946" x="2990850" y="5810250"/>
          <p14:tracePt t="92962" x="2857500" y="5784850"/>
          <p14:tracePt t="92978" x="2768600" y="5784850"/>
          <p14:tracePt t="92994" x="2686050" y="5772150"/>
          <p14:tracePt t="93018" x="2635250" y="5765800"/>
          <p14:tracePt t="93035" x="2584450" y="5765800"/>
          <p14:tracePt t="93050" x="2495550" y="5753100"/>
          <p14:tracePt t="93066" x="2400300" y="5746750"/>
          <p14:tracePt t="93082" x="2292350" y="5721350"/>
          <p14:tracePt t="93098" x="2228850" y="5715000"/>
          <p14:tracePt t="93114" x="2114550" y="5689600"/>
          <p14:tracePt t="93127" x="2000250" y="5664200"/>
          <p14:tracePt t="93146" x="1866900" y="5651500"/>
          <p14:tracePt t="93160" x="1758950" y="5638800"/>
          <p14:tracePt t="93178" x="1714500" y="5632450"/>
          <p14:tracePt t="93178" x="1701800" y="5632450"/>
          <p14:tracePt t="93194" x="1689100" y="5632450"/>
          <p14:tracePt t="93210" x="1682750" y="5632450"/>
          <p14:tracePt t="93226" x="1676400" y="5632450"/>
          <p14:tracePt t="93243" x="1663700" y="5632450"/>
          <p14:tracePt t="93260" x="1638300" y="5632450"/>
          <p14:tracePt t="93277" x="1612900" y="5632450"/>
          <p14:tracePt t="93293" x="1587500" y="5645150"/>
          <p14:tracePt t="93310" x="1543050" y="5689600"/>
          <p14:tracePt t="93327" x="1504950" y="5727700"/>
          <p14:tracePt t="93344" x="1454150" y="5791200"/>
          <p14:tracePt t="93360" x="1435100" y="5842000"/>
          <p14:tracePt t="93377" x="1390650" y="5956300"/>
          <p14:tracePt t="93394" x="1384300" y="6045200"/>
          <p14:tracePt t="93410" x="1371600" y="6096000"/>
          <p14:tracePt t="93427" x="1371600" y="6140450"/>
          <p14:tracePt t="93444" x="1358900" y="6184900"/>
          <p14:tracePt t="93461" x="1358900" y="6210300"/>
          <p14:tracePt t="93477" x="1352550" y="6229350"/>
          <p14:tracePt t="93494" x="1352550" y="6248400"/>
          <p14:tracePt t="93510" x="1352550" y="6261100"/>
          <p14:tracePt t="93527" x="1358900" y="6286500"/>
          <p14:tracePt t="93544" x="1397000" y="6299200"/>
          <p14:tracePt t="93561" x="1441450" y="6318250"/>
          <p14:tracePt t="93577" x="1511300" y="6362700"/>
          <p14:tracePt t="93594" x="1593850" y="6394450"/>
          <p14:tracePt t="93611" x="1746250" y="6419850"/>
          <p14:tracePt t="93627" x="1943100" y="6419850"/>
          <p14:tracePt t="93644" x="2159000" y="6419850"/>
          <p14:tracePt t="93661" x="2336800" y="6419850"/>
          <p14:tracePt t="93677" x="2470150" y="6419850"/>
          <p14:tracePt t="93694" x="2609850" y="6419850"/>
          <p14:tracePt t="93711" x="2698750" y="6413500"/>
          <p14:tracePt t="93727" x="2806700" y="6362700"/>
          <p14:tracePt t="93744" x="2857500" y="6311900"/>
          <p14:tracePt t="93761" x="2921000" y="6191250"/>
          <p14:tracePt t="93778" x="2940050" y="6140450"/>
          <p14:tracePt t="93794" x="2959100" y="6064250"/>
          <p14:tracePt t="93811" x="2971800" y="6007100"/>
          <p14:tracePt t="93828" x="2971800" y="5956300"/>
          <p14:tracePt t="93844" x="2971800" y="5892800"/>
          <p14:tracePt t="93861" x="2940050" y="5816600"/>
          <p14:tracePt t="93878" x="2857500" y="5727700"/>
          <p14:tracePt t="93895" x="2736850" y="5638800"/>
          <p14:tracePt t="93911" x="2603500" y="5581650"/>
          <p14:tracePt t="93928" x="2444750" y="5537200"/>
          <p14:tracePt t="93944" x="2266950" y="5505450"/>
          <p14:tracePt t="93944" x="2178050" y="5486400"/>
          <p14:tracePt t="93963" x="2006600" y="5467350"/>
          <p14:tracePt t="93978" x="1822450" y="5467350"/>
          <p14:tracePt t="93995" x="1657350" y="5467350"/>
          <p14:tracePt t="94011" x="1517650" y="5486400"/>
          <p14:tracePt t="94028" x="1397000" y="5581650"/>
          <p14:tracePt t="94044" x="1257300" y="5657850"/>
          <p14:tracePt t="94061" x="1149350" y="5753100"/>
          <p14:tracePt t="94078" x="1041400" y="5816600"/>
          <p14:tracePt t="94095" x="977900" y="5880100"/>
          <p14:tracePt t="94111" x="952500" y="5899150"/>
          <p14:tracePt t="94128" x="939800" y="5943600"/>
          <p14:tracePt t="94146" x="939800" y="5994400"/>
          <p14:tracePt t="94146" x="939800" y="6013450"/>
          <p14:tracePt t="94162" x="939800" y="6045200"/>
          <p14:tracePt t="94179" x="971550" y="6134100"/>
          <p14:tracePt t="94195" x="996950" y="6165850"/>
          <p14:tracePt t="94211" x="1028700" y="6210300"/>
          <p14:tracePt t="94228" x="1079500" y="6248400"/>
          <p14:tracePt t="94245" x="1238250" y="6337300"/>
          <p14:tracePt t="94262" x="1454150" y="6400800"/>
          <p14:tracePt t="94278" x="1746250" y="6496050"/>
          <p14:tracePt t="94295" x="1981200" y="6534150"/>
          <p14:tracePt t="94312" x="2216150" y="6578600"/>
          <p14:tracePt t="94329" x="2400300" y="6597650"/>
          <p14:tracePt t="94345" x="2552700" y="6610350"/>
          <p14:tracePt t="94345" x="2616200" y="6610350"/>
          <p14:tracePt t="94378" x="2781300" y="6610350"/>
          <p14:tracePt t="94379" x="2908300" y="6578600"/>
          <p14:tracePt t="94395" x="2984500" y="6534150"/>
          <p14:tracePt t="94412" x="3028950" y="6489700"/>
          <p14:tracePt t="94428" x="3067050" y="6419850"/>
          <p14:tracePt t="94445" x="3092450" y="6356350"/>
          <p14:tracePt t="94462" x="3124200" y="6311900"/>
          <p14:tracePt t="94479" x="3143250" y="6235700"/>
          <p14:tracePt t="94496" x="3155950" y="6184900"/>
          <p14:tracePt t="94512" x="3155950" y="6115050"/>
          <p14:tracePt t="94529" x="3155950" y="6083300"/>
          <p14:tracePt t="94546" x="3155950" y="6019800"/>
          <p14:tracePt t="94562" x="3136900" y="5981700"/>
          <p14:tracePt t="94579" x="3098800" y="5937250"/>
          <p14:tracePt t="94595" x="3009900" y="5861050"/>
          <p14:tracePt t="94612" x="2889250" y="5797550"/>
          <p14:tracePt t="94629" x="2743200" y="5740400"/>
          <p14:tracePt t="94646" x="2590800" y="5708650"/>
          <p14:tracePt t="94662" x="2432050" y="5683250"/>
          <p14:tracePt t="94679" x="2292350" y="5664200"/>
          <p14:tracePt t="94696" x="2139950" y="5657850"/>
          <p14:tracePt t="94712" x="2019300" y="5657850"/>
          <p14:tracePt t="94729" x="1809750" y="5727700"/>
          <p14:tracePt t="94746" x="1676400" y="5784850"/>
          <p14:tracePt t="94762" x="1568450" y="5861050"/>
          <p14:tracePt t="94779" x="1435100" y="5949950"/>
          <p14:tracePt t="94796" x="1358900" y="6019800"/>
          <p14:tracePt t="94813" x="1301750" y="6108700"/>
          <p14:tracePt t="94829" x="1282700" y="6178550"/>
          <p14:tracePt t="94846" x="1276350" y="6261100"/>
          <p14:tracePt t="94863" x="1276350" y="6305550"/>
          <p14:tracePt t="94879" x="1289050" y="6369050"/>
          <p14:tracePt t="94896" x="1333500" y="6407150"/>
          <p14:tracePt t="94913" x="1397000" y="6451600"/>
          <p14:tracePt t="94913" x="1466850" y="6457950"/>
          <p14:tracePt t="94930" x="1619250" y="6502400"/>
          <p14:tracePt t="94946" x="1835150" y="6534150"/>
          <p14:tracePt t="94963" x="2076450" y="6553200"/>
          <p14:tracePt t="94979" x="2273300" y="6553200"/>
          <p14:tracePt t="94996" x="2457450" y="6553200"/>
          <p14:tracePt t="95013" x="2628900" y="6540500"/>
          <p14:tracePt t="95030" x="2768600" y="6489700"/>
          <p14:tracePt t="95046" x="2863850" y="6413500"/>
          <p14:tracePt t="95063" x="2971800" y="6318250"/>
          <p14:tracePt t="95080" x="3054350" y="6242050"/>
          <p14:tracePt t="95096" x="3124200" y="6172200"/>
          <p14:tracePt t="95113" x="3162300" y="6102350"/>
          <p14:tracePt t="95130" x="3168650" y="6045200"/>
          <p14:tracePt t="95147" x="3168650" y="6019800"/>
          <p14:tracePt t="95163" x="3168650" y="5994400"/>
          <p14:tracePt t="95180" x="3168650" y="5981700"/>
          <p14:tracePt t="95196" x="3168650" y="5956300"/>
          <p14:tracePt t="95213" x="3143250" y="5918200"/>
          <p14:tracePt t="95230" x="3079750" y="5867400"/>
          <p14:tracePt t="95247" x="2984500" y="5810250"/>
          <p14:tracePt t="95263" x="2762250" y="5753100"/>
          <p14:tracePt t="95280" x="2546350" y="5727700"/>
          <p14:tracePt t="95297" x="2260600" y="5695950"/>
          <p14:tracePt t="95314" x="2089150" y="5683250"/>
          <p14:tracePt t="95331" x="1930400" y="5695950"/>
          <p14:tracePt t="95347" x="1828800" y="5721350"/>
          <p14:tracePt t="95363" x="1746250" y="5759450"/>
          <p14:tracePt t="95380" x="1701800" y="5797550"/>
          <p14:tracePt t="95397" x="1651000" y="5848350"/>
          <p14:tracePt t="95414" x="1625600" y="5899150"/>
          <p14:tracePt t="95430" x="1600200" y="5962650"/>
          <p14:tracePt t="95447" x="1581150" y="6032500"/>
          <p14:tracePt t="95463" x="1581150" y="6134100"/>
          <p14:tracePt t="95480" x="1581150" y="6248400"/>
          <p14:tracePt t="95497" x="1606550" y="6362700"/>
          <p14:tracePt t="95514" x="1676400" y="6477000"/>
          <p14:tracePt t="95530" x="1733550" y="6521450"/>
          <p14:tracePt t="95547" x="1816100" y="6559550"/>
          <p14:tracePt t="95564" x="1955800" y="6629400"/>
          <p14:tracePt t="95581" x="2082800" y="6673850"/>
          <p14:tracePt t="95597" x="2228850" y="6711950"/>
          <p14:tracePt t="95614" x="2381250" y="6737350"/>
          <p14:tracePt t="95630" x="2533650" y="6750050"/>
          <p14:tracePt t="95648" x="2698750" y="6750050"/>
          <p14:tracePt t="95664" x="2832100" y="6731000"/>
          <p14:tracePt t="95681" x="2946400" y="6680200"/>
          <p14:tracePt t="95697" x="3035300" y="6597650"/>
          <p14:tracePt t="95714" x="3060700" y="6540500"/>
          <p14:tracePt t="95731" x="3079750" y="6457950"/>
          <p14:tracePt t="95748" x="3117850" y="6369050"/>
          <p14:tracePt t="95764" x="3117850" y="6305550"/>
          <p14:tracePt t="95781" x="3130550" y="6242050"/>
          <p14:tracePt t="95798" x="3130550" y="6178550"/>
          <p14:tracePt t="95815" x="3130550" y="6121400"/>
          <p14:tracePt t="95831" x="3124200" y="6076950"/>
          <p14:tracePt t="95848" x="3098800" y="6013450"/>
          <p14:tracePt t="95864" x="3067050" y="5975350"/>
          <p14:tracePt t="95881" x="3003550" y="5892800"/>
          <p14:tracePt t="95898" x="2959100" y="5854700"/>
          <p14:tracePt t="95915" x="2832100" y="5810250"/>
          <p14:tracePt t="95931" x="2654300" y="5746750"/>
          <p14:tracePt t="95948" x="2476500" y="5715000"/>
          <p14:tracePt t="95964" x="2336800" y="5689600"/>
          <p14:tracePt t="95981" x="2190750" y="5670550"/>
          <p14:tracePt t="95998" x="2063750" y="5670550"/>
          <p14:tracePt t="96015" x="1930400" y="5670550"/>
          <p14:tracePt t="96031" x="1816100" y="5702300"/>
          <p14:tracePt t="96048" x="1701800" y="5759450"/>
          <p14:tracePt t="96064" x="1587500" y="5854700"/>
          <p14:tracePt t="96081" x="1511300" y="5962650"/>
          <p14:tracePt t="96098" x="1447800" y="6134100"/>
          <p14:tracePt t="96115" x="1447800" y="6254750"/>
          <p14:tracePt t="96131" x="1447800" y="6369050"/>
          <p14:tracePt t="96148" x="1447800" y="6407150"/>
          <p14:tracePt t="96165" x="1479550" y="6445250"/>
          <p14:tracePt t="96182" x="1524000" y="6477000"/>
          <p14:tracePt t="96198" x="1587500" y="6502400"/>
          <p14:tracePt t="96215" x="1657350" y="6515100"/>
          <p14:tracePt t="96231" x="1708150" y="6534150"/>
          <p14:tracePt t="96249" x="1758950" y="6559550"/>
          <p14:tracePt t="96265" x="1847850" y="6591300"/>
          <p14:tracePt t="96282" x="1885950" y="6604000"/>
          <p14:tracePt t="96298" x="1962150" y="6604000"/>
          <p14:tracePt t="96315" x="1993900" y="6616700"/>
          <p14:tracePt t="96332" x="2019300" y="6623050"/>
          <p14:tracePt t="96349" x="2025650" y="6623050"/>
          <p14:tracePt t="96365" x="2038350" y="6623050"/>
          <p14:tracePt t="96382" x="2051050" y="6623050"/>
          <p14:tracePt t="96398" x="2063750" y="6623050"/>
          <p14:tracePt t="96415" x="2082800" y="6623050"/>
          <p14:tracePt t="96432" x="2108200" y="6623050"/>
          <p14:tracePt t="96448" x="2152650" y="6610350"/>
          <p14:tracePt t="96465" x="2216150" y="6565900"/>
          <p14:tracePt t="96482" x="2286000" y="6496050"/>
          <p14:tracePt t="96498" x="2336800" y="6432550"/>
          <p14:tracePt t="96515" x="2362200" y="6394450"/>
          <p14:tracePt t="96532" x="2374900" y="6343650"/>
          <p14:tracePt t="96549" x="2387600" y="6286500"/>
          <p14:tracePt t="96566" x="2406650" y="6242050"/>
          <p14:tracePt t="96582" x="2419350" y="6197600"/>
          <p14:tracePt t="96599" x="2432050" y="6159500"/>
          <p14:tracePt t="96615" x="2438400" y="6140450"/>
          <p14:tracePt t="96632" x="2438400" y="6121400"/>
          <p14:tracePt t="96649" x="2444750" y="6108700"/>
          <p14:tracePt t="96690" x="2444750" y="6102350"/>
          <p14:tracePt t="96698" x="2444750" y="6096000"/>
          <p14:tracePt t="96716" x="2444750" y="6083300"/>
          <p14:tracePt t="96716" x="2444750" y="6045200"/>
          <p14:tracePt t="96732" x="2444750" y="6013450"/>
          <p14:tracePt t="96749" x="2438400" y="5943600"/>
          <p14:tracePt t="96766" x="2406650" y="5829300"/>
          <p14:tracePt t="96783" x="2374900" y="5695950"/>
          <p14:tracePt t="96799" x="2336800" y="5549900"/>
          <p14:tracePt t="96816" x="2279650" y="5391150"/>
          <p14:tracePt t="96833" x="2254250" y="5181600"/>
          <p14:tracePt t="96870" x="2222500" y="5010150"/>
          <p14:tracePt t="96871" x="2209800" y="4953000"/>
          <p14:tracePt t="96882" x="2197100" y="4864100"/>
          <p14:tracePt t="96899" x="2184400" y="4800600"/>
          <p14:tracePt t="96916" x="2178050" y="4756150"/>
          <p14:tracePt t="96933" x="2159000" y="4724400"/>
          <p14:tracePt t="96949" x="2139950" y="4686300"/>
          <p14:tracePt t="96966" x="2139950" y="4667250"/>
          <p14:tracePt t="96983" x="2133600" y="4660900"/>
          <p14:tracePt t="97000" x="2127250" y="4641850"/>
          <p14:tracePt t="97016" x="2120900" y="4622800"/>
          <p14:tracePt t="97034" x="2095500" y="4572000"/>
          <p14:tracePt t="97050" x="2089150" y="4540250"/>
          <p14:tracePt t="97067" x="2076450" y="4521200"/>
          <p14:tracePt t="97084" x="2063750" y="4495800"/>
          <p14:tracePt t="97518" x="2063750" y="4489450"/>
          <p14:tracePt t="97624" x="2057400" y="4489450"/>
          <p14:tracePt t="97671" x="2057400" y="4495800"/>
          <p14:tracePt t="97679" x="2057400" y="4502150"/>
          <p14:tracePt t="97695" x="2057400" y="4508500"/>
          <p14:tracePt t="97703" x="2057400" y="4514850"/>
          <p14:tracePt t="97719" x="2057400" y="4527550"/>
          <p14:tracePt t="97751" x="2057400" y="4540250"/>
          <p14:tracePt t="97759" x="2057400" y="4546600"/>
          <p14:tracePt t="97783" x="2057400" y="4552950"/>
          <p14:tracePt t="98166" x="2057400" y="4559300"/>
          <p14:tracePt t="98174" x="2070100" y="4559300"/>
          <p14:tracePt t="98183" x="2089150" y="4565650"/>
          <p14:tracePt t="98186" x="2101850" y="4565650"/>
          <p14:tracePt t="98204" x="2108200" y="4565650"/>
          <p14:tracePt t="98286" x="2114550" y="4565650"/>
          <p14:tracePt t="98343" x="2120900" y="4565650"/>
          <p14:tracePt t="98351" x="2127250" y="4565650"/>
          <p14:tracePt t="98407" x="2133600" y="4565650"/>
          <p14:tracePt t="98447" x="2139950" y="4565650"/>
          <p14:tracePt t="98462" x="2152650" y="4565650"/>
          <p14:tracePt t="98519" x="2159000" y="4565650"/>
          <p14:tracePt t="98534" x="2178050" y="4565650"/>
          <p14:tracePt t="98551" x="2190750" y="4565650"/>
          <p14:tracePt t="98599" x="2203450" y="4565650"/>
          <p14:tracePt t="98639" x="2209800" y="4565650"/>
          <p14:tracePt t="98646" x="2216150" y="4559300"/>
          <p14:tracePt t="98655" x="2228850" y="4559300"/>
          <p14:tracePt t="98663" x="2235200" y="4559300"/>
          <p14:tracePt t="98670" x="2241550" y="4559300"/>
          <p14:tracePt t="98687" x="2254250" y="4559300"/>
          <p14:tracePt t="98704" x="2260600" y="4559300"/>
          <p14:tracePt t="98720" x="2266950" y="4559300"/>
          <p14:tracePt t="98736" x="2273300" y="4559300"/>
          <p14:tracePt t="98753" x="2279650" y="4559300"/>
          <p14:tracePt t="98770" x="2286000" y="4559300"/>
          <p14:tracePt t="98927" x="2298700" y="4559300"/>
          <p14:tracePt t="98951" x="2305050" y="4559300"/>
          <p14:tracePt t="98968" x="2311400" y="4559300"/>
          <p14:tracePt t="98983" x="2317750" y="4559300"/>
          <p14:tracePt t="98995" x="2324100" y="4559300"/>
          <p14:tracePt t="98996" x="2330450" y="4559300"/>
          <p14:tracePt t="99003" x="2343150" y="4559300"/>
          <p14:tracePt t="99048" x="2355850" y="4559300"/>
          <p14:tracePt t="99054" x="2362200" y="4559300"/>
          <p14:tracePt t="99070" x="2393950" y="4559300"/>
          <p14:tracePt t="99071" x="2413000" y="4559300"/>
          <p14:tracePt t="99088" x="2444750" y="4565650"/>
          <p14:tracePt t="99104" x="2476500" y="4572000"/>
          <p14:tracePt t="99122" x="2514600" y="4572000"/>
          <p14:tracePt t="99137" x="2533650" y="4578350"/>
          <p14:tracePt t="99154" x="2584450" y="4591050"/>
          <p14:tracePt t="99171" x="2628900" y="4591050"/>
          <p14:tracePt t="99187" x="2705100" y="4597400"/>
          <p14:tracePt t="99204" x="2800350" y="4610100"/>
          <p14:tracePt t="99221" x="2895600" y="4616450"/>
          <p14:tracePt t="99237" x="2971800" y="4616450"/>
          <p14:tracePt t="99254" x="3079750" y="4622800"/>
          <p14:tracePt t="99272" x="3117850" y="4622800"/>
          <p14:tracePt t="99288" x="3149600" y="4622800"/>
          <p14:tracePt t="99304" x="3175000" y="4622800"/>
          <p14:tracePt t="99321" x="3194050" y="4610100"/>
          <p14:tracePt t="99337" x="3219450" y="4597400"/>
          <p14:tracePt t="99354" x="3244850" y="4572000"/>
          <p14:tracePt t="99371" x="3251200" y="4565650"/>
          <p14:tracePt t="99389" x="3263900" y="4546600"/>
          <p14:tracePt t="99404" x="3270250" y="4533900"/>
          <p14:tracePt t="99520" x="3270250" y="4514850"/>
          <p14:tracePt t="99520" x="3263900" y="4502150"/>
          <p14:tracePt t="99538" x="3257550" y="4495800"/>
          <p14:tracePt t="99539" x="3206750" y="4483100"/>
          <p14:tracePt t="99555" x="3149600" y="4470400"/>
          <p14:tracePt t="99571" x="3060700" y="4470400"/>
          <p14:tracePt t="99588" x="2965450" y="4470400"/>
          <p14:tracePt t="99605" x="2901950" y="4470400"/>
          <p14:tracePt t="99621" x="2863850" y="4483100"/>
          <p14:tracePt t="99638" x="2851150" y="4489450"/>
          <p14:tracePt t="99655" x="2844800" y="4514850"/>
          <p14:tracePt t="99672" x="2844800" y="4559300"/>
          <p14:tracePt t="99688" x="2851150" y="4616450"/>
          <p14:tracePt t="99705" x="2889250" y="4667250"/>
          <p14:tracePt t="99722" x="2978150" y="4718050"/>
          <p14:tracePt t="99738" x="3086100" y="4749800"/>
          <p14:tracePt t="99756" x="3213100" y="4749800"/>
          <p14:tracePt t="99771" x="3352800" y="4749800"/>
          <p14:tracePt t="99788" x="3479800" y="4730750"/>
          <p14:tracePt t="99805" x="3575050" y="4667250"/>
          <p14:tracePt t="99822" x="3644900" y="4603750"/>
          <p14:tracePt t="99838" x="3683000" y="4521200"/>
          <p14:tracePt t="99855" x="3695700" y="4483100"/>
          <p14:tracePt t="99872" x="3702050" y="4451350"/>
          <p14:tracePt t="99889" x="3702050" y="4438650"/>
          <p14:tracePt t="99905" x="3702050" y="4425950"/>
          <p14:tracePt t="99922" x="3702050" y="4419600"/>
          <p14:tracePt t="99938" x="3683000" y="4387850"/>
          <p14:tracePt t="99955" x="3632200" y="4375150"/>
          <p14:tracePt t="99972" x="3549650" y="4356100"/>
          <p14:tracePt t="99989" x="3448050" y="4337050"/>
          <p14:tracePt t="100005" x="3314700" y="4337050"/>
          <p14:tracePt t="100022" x="3206750" y="4337050"/>
          <p14:tracePt t="100039" x="3105150" y="4337050"/>
          <p14:tracePt t="100056" x="3028950" y="4394200"/>
          <p14:tracePt t="100072" x="2990850" y="4438650"/>
          <p14:tracePt t="100089" x="2965450" y="4489450"/>
          <p14:tracePt t="100105" x="2959100" y="4527550"/>
          <p14:tracePt t="100122" x="2959100" y="4546600"/>
          <p14:tracePt t="100139" x="2959100" y="4559300"/>
          <p14:tracePt t="100177" x="2959100" y="4572000"/>
          <p14:tracePt t="100199" x="2959100" y="4584700"/>
          <p14:tracePt t="100207" x="2997200" y="4591050"/>
          <p14:tracePt t="100222" x="3130550" y="4603750"/>
          <p14:tracePt t="100223" x="3270250" y="4603750"/>
          <p14:tracePt t="100240" x="3403600" y="4603750"/>
          <p14:tracePt t="100256" x="3505200" y="4565650"/>
          <p14:tracePt t="100273" x="3575050" y="4527550"/>
          <p14:tracePt t="100289" x="3594100" y="4508500"/>
          <p14:tracePt t="100306" x="3613150" y="4489450"/>
          <p14:tracePt t="100343" x="3613150" y="4483100"/>
          <p14:tracePt t="100367" x="3613150" y="4476750"/>
          <p14:tracePt t="100375" x="3613150" y="4470400"/>
          <p14:tracePt t="100391" x="3613150" y="4464050"/>
          <p14:tracePt t="100407" x="3613150" y="4451350"/>
          <p14:tracePt t="101779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5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6.7"/>
</p:tagLst>
</file>

<file path=ppt/theme/theme1.xml><?xml version="1.0" encoding="utf-8"?>
<a:theme xmlns:a="http://schemas.openxmlformats.org/drawingml/2006/main" name="clas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class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cla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</Template>
  <TotalTime>6850</TotalTime>
  <Pages>23</Pages>
  <Words>805</Words>
  <Application>Microsoft Office PowerPoint</Application>
  <PresentationFormat>Letter Paper (8.5x11 in)</PresentationFormat>
  <Paragraphs>151</Paragraphs>
  <Slides>15</Slides>
  <Notes>9</Notes>
  <HiddenSlides>0</HiddenSlides>
  <MMClips>15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class</vt:lpstr>
      <vt:lpstr>Drawing</vt:lpstr>
      <vt:lpstr>RDCH 702 Lecture 11 Part 1  Applications of nuclear material</vt:lpstr>
      <vt:lpstr>Isotope production:  Fission</vt:lpstr>
      <vt:lpstr>Fission Products</vt:lpstr>
      <vt:lpstr>Accelerator production</vt:lpstr>
      <vt:lpstr>Neutron emitters</vt:lpstr>
      <vt:lpstr>Neutron emitters</vt:lpstr>
      <vt:lpstr>Emitted Particle Interaction</vt:lpstr>
      <vt:lpstr>Emitted particle interaction</vt:lpstr>
      <vt:lpstr>238Pu properties</vt:lpstr>
      <vt:lpstr>238Pu production</vt:lpstr>
      <vt:lpstr>PowerPoint Presentation</vt:lpstr>
      <vt:lpstr>PowerPoint Presentation</vt:lpstr>
      <vt:lpstr>PowerPoint Presentation</vt:lpstr>
      <vt:lpstr>PowerPoint Presentation</vt:lpstr>
      <vt:lpstr>RDCH 702 Lecture 11 Part 1  Applications of nuclear material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Fuel Cycle Chemistry</dc:title>
  <dc:creator>Ken Czerwinski</dc:creator>
  <cp:lastModifiedBy>Ken</cp:lastModifiedBy>
  <cp:revision>216</cp:revision>
  <cp:lastPrinted>2001-02-05T22:57:01Z</cp:lastPrinted>
  <dcterms:created xsi:type="dcterms:W3CDTF">2005-07-24T16:32:49Z</dcterms:created>
  <dcterms:modified xsi:type="dcterms:W3CDTF">2016-11-30T04:50:37Z</dcterms:modified>
</cp:coreProperties>
</file>